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62" r:id="rId2"/>
    <p:sldId id="389" r:id="rId3"/>
    <p:sldId id="390" r:id="rId4"/>
    <p:sldId id="366" r:id="rId5"/>
    <p:sldId id="367" r:id="rId6"/>
    <p:sldId id="368" r:id="rId7"/>
    <p:sldId id="378" r:id="rId8"/>
    <p:sldId id="369" r:id="rId9"/>
    <p:sldId id="386" r:id="rId10"/>
    <p:sldId id="383" r:id="rId11"/>
    <p:sldId id="384" r:id="rId12"/>
    <p:sldId id="385" r:id="rId13"/>
    <p:sldId id="387" r:id="rId14"/>
    <p:sldId id="379" r:id="rId15"/>
    <p:sldId id="380" r:id="rId16"/>
    <p:sldId id="388" r:id="rId17"/>
    <p:sldId id="391" r:id="rId18"/>
    <p:sldId id="392" r:id="rId1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clrMode="bw"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2"/>
    <a:srgbClr val="6AADE4"/>
    <a:srgbClr val="003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6" autoAdjust="0"/>
    <p:restoredTop sz="94674" autoAdjust="0"/>
  </p:normalViewPr>
  <p:slideViewPr>
    <p:cSldViewPr>
      <p:cViewPr varScale="1">
        <p:scale>
          <a:sx n="124" d="100"/>
          <a:sy n="124" d="100"/>
        </p:scale>
        <p:origin x="12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7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74C2450C-0CF2-4B49-8F03-A51EBD669E4F}" type="slidenum">
              <a:rPr lang="en-GB"/>
              <a:pPr>
                <a:defRPr/>
              </a:pPr>
              <a:t>‹#›</a:t>
            </a:fld>
            <a:endParaRPr lang="en-GB"/>
          </a:p>
        </p:txBody>
      </p:sp>
    </p:spTree>
    <p:extLst>
      <p:ext uri="{BB962C8B-B14F-4D97-AF65-F5344CB8AC3E}">
        <p14:creationId xmlns:p14="http://schemas.microsoft.com/office/powerpoint/2010/main" val="36304758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143000" y="4343400"/>
            <a:ext cx="455612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7309F042-D708-4239-9F8B-0DC8F44C5665}" type="slidenum">
              <a:rPr lang="en-GB"/>
              <a:pPr>
                <a:defRPr/>
              </a:pPr>
              <a:t>‹#›</a:t>
            </a:fld>
            <a:endParaRPr lang="en-GB"/>
          </a:p>
        </p:txBody>
      </p:sp>
    </p:spTree>
    <p:extLst>
      <p:ext uri="{BB962C8B-B14F-4D97-AF65-F5344CB8AC3E}">
        <p14:creationId xmlns:p14="http://schemas.microsoft.com/office/powerpoint/2010/main" val="34903638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b="1" kern="1200">
        <a:solidFill>
          <a:schemeClr val="tx1"/>
        </a:solidFill>
        <a:latin typeface="Calibri"/>
        <a:ea typeface="MS PGothic" pitchFamily="34" charset="-128"/>
        <a:cs typeface="Calibri"/>
      </a:defRPr>
    </a:lvl1pPr>
    <a:lvl2pPr marL="457200" algn="l" rtl="0" eaLnBrk="0" fontAlgn="base" hangingPunct="0">
      <a:spcBef>
        <a:spcPct val="30000"/>
      </a:spcBef>
      <a:spcAft>
        <a:spcPct val="0"/>
      </a:spcAft>
      <a:defRPr sz="1200" b="1" kern="1200">
        <a:solidFill>
          <a:schemeClr val="tx1"/>
        </a:solidFill>
        <a:latin typeface="Calibri"/>
        <a:ea typeface="Calibri"/>
        <a:cs typeface="Calibri" charset="0"/>
      </a:defRPr>
    </a:lvl2pPr>
    <a:lvl3pPr marL="914400" algn="l" rtl="0" eaLnBrk="0" fontAlgn="base" hangingPunct="0">
      <a:spcBef>
        <a:spcPct val="30000"/>
      </a:spcBef>
      <a:spcAft>
        <a:spcPct val="0"/>
      </a:spcAft>
      <a:defRPr sz="1200" b="1" kern="1200">
        <a:solidFill>
          <a:schemeClr val="tx1"/>
        </a:solidFill>
        <a:latin typeface="Calibri"/>
        <a:ea typeface="Calibri"/>
        <a:cs typeface="Calibri" charset="0"/>
      </a:defRPr>
    </a:lvl3pPr>
    <a:lvl4pPr marL="1371600" algn="l" rtl="0" eaLnBrk="0" fontAlgn="base" hangingPunct="0">
      <a:spcBef>
        <a:spcPct val="30000"/>
      </a:spcBef>
      <a:spcAft>
        <a:spcPct val="0"/>
      </a:spcAft>
      <a:defRPr sz="1200" b="1" kern="1200">
        <a:solidFill>
          <a:schemeClr val="tx1"/>
        </a:solidFill>
        <a:latin typeface="Calibri"/>
        <a:ea typeface="Calibri"/>
        <a:cs typeface="Calibri" charset="0"/>
      </a:defRPr>
    </a:lvl4pPr>
    <a:lvl5pPr marL="1828800" algn="l" rtl="0" eaLnBrk="0" fontAlgn="base" hangingPunct="0">
      <a:spcBef>
        <a:spcPct val="30000"/>
      </a:spcBef>
      <a:spcAft>
        <a:spcPct val="0"/>
      </a:spcAft>
      <a:defRPr sz="1200" b="1" kern="1200">
        <a:solidFill>
          <a:schemeClr val="tx1"/>
        </a:solidFill>
        <a:latin typeface="Calibri"/>
        <a:ea typeface="Calibri"/>
        <a:cs typeface="Calibri"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1EE6E2D3-8741-4029-9894-F4C1F73E8883}" type="slidenum">
              <a:rPr lang="th-TH" smtClean="0"/>
              <a:t>5</a:t>
            </a:fld>
            <a:endParaRPr lang="th-TH"/>
          </a:p>
        </p:txBody>
      </p:sp>
    </p:spTree>
    <p:extLst>
      <p:ext uri="{BB962C8B-B14F-4D97-AF65-F5344CB8AC3E}">
        <p14:creationId xmlns:p14="http://schemas.microsoft.com/office/powerpoint/2010/main" val="3700730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pitchFamily="34" charset="0"/>
            </a:endParaRPr>
          </a:p>
        </p:txBody>
      </p:sp>
      <p:sp>
        <p:nvSpPr>
          <p:cNvPr id="706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eaLnBrk="1" hangingPunct="1"/>
            <a:fld id="{935F83C5-0C0B-4971-93B9-CD4E93EAF4FC}" type="slidenum">
              <a:rPr lang="en-US" sz="1200">
                <a:solidFill>
                  <a:srgbClr val="000000"/>
                </a:solidFill>
                <a:latin typeface="Calibri" pitchFamily="34" charset="0"/>
              </a:rPr>
              <a:pPr eaLnBrk="1" hangingPunct="1"/>
              <a:t>8</a:t>
            </a:fld>
            <a:endParaRPr lang="en-US" sz="120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342000" indent="-342000">
              <a:spcAft>
                <a:spcPts val="0"/>
              </a:spcAft>
              <a:buFont typeface="Arial"/>
              <a:buChar char="•"/>
              <a:defRPr sz="2600" b="0"/>
            </a:lvl1pPr>
            <a:lvl2pPr marL="741600" indent="-284400">
              <a:lnSpc>
                <a:spcPct val="90000"/>
              </a:lnSpc>
              <a:spcBef>
                <a:spcPts val="576"/>
              </a:spcBef>
              <a:spcAft>
                <a:spcPts val="0"/>
              </a:spcAft>
              <a:buFontTx/>
              <a:buChar char="-"/>
              <a:defRPr sz="2400" b="0"/>
            </a:lvl2pPr>
            <a:lvl3pPr marL="115200" indent="0">
              <a:spcAft>
                <a:spcPts val="0"/>
              </a:spcAft>
              <a:buNone/>
              <a:defRPr sz="2800" b="0"/>
            </a:lvl3pPr>
            <a:lvl4pPr indent="-342000">
              <a:spcAft>
                <a:spcPts val="0"/>
              </a:spcAft>
              <a:defRPr sz="2800" b="0"/>
            </a:lvl4pPr>
            <a:lvl5pPr indent="-342000">
              <a:spcAft>
                <a:spcPts val="0"/>
              </a:spcAft>
              <a:defRPr sz="2800" b="0"/>
            </a:lvl5pPr>
          </a:lstStyle>
          <a:p>
            <a:pPr lvl="0"/>
            <a:r>
              <a:rPr lang="en-US" dirty="0"/>
              <a:t>Click to edit Master text styles</a:t>
            </a:r>
          </a:p>
          <a:p>
            <a:pPr lvl="1"/>
            <a:r>
              <a:rPr lang="en-US" dirty="0"/>
              <a:t>Second level</a:t>
            </a:r>
          </a:p>
          <a:p>
            <a:pPr lvl="1"/>
            <a:r>
              <a:rPr lang="en-US" dirty="0"/>
              <a:t>Third level</a:t>
            </a:r>
          </a:p>
          <a:p>
            <a:pPr lvl="1"/>
            <a:r>
              <a:rPr lang="en-US" dirty="0"/>
              <a:t>Fourth level</a:t>
            </a:r>
          </a:p>
          <a:p>
            <a:pPr lvl="1"/>
            <a:r>
              <a:rPr lang="en-US" dirty="0"/>
              <a:t>Fifth level</a:t>
            </a:r>
            <a:endParaRPr lang="en-GB" dirty="0"/>
          </a:p>
        </p:txBody>
      </p:sp>
    </p:spTree>
    <p:extLst>
      <p:ext uri="{BB962C8B-B14F-4D97-AF65-F5344CB8AC3E}">
        <p14:creationId xmlns:p14="http://schemas.microsoft.com/office/powerpoint/2010/main" val="78080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4278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1024DF1-1BB3-4DC6-A6DA-C28E2623C06C}"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44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4267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384175" y="1708150"/>
            <a:ext cx="4110038" cy="4067175"/>
          </a:xfrm>
        </p:spPr>
        <p:txBody>
          <a:bodyPr/>
          <a:lstStyle>
            <a:lvl1pPr>
              <a:defRPr sz="3200" b="0"/>
            </a:lvl1pPr>
            <a:lvl2pPr>
              <a:defRPr sz="2400" b="1"/>
            </a:lvl2pPr>
            <a:lvl3pPr>
              <a:defRPr sz="2800" b="0"/>
            </a:lvl3pPr>
            <a:lvl4pPr>
              <a:defRPr sz="1800" b="1"/>
            </a:lvl4pPr>
            <a:lvl5pPr>
              <a:defRPr sz="1800" b="1"/>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2"/>
            <a:r>
              <a:rPr lang="en-US" dirty="0"/>
              <a:t>Third level</a:t>
            </a:r>
          </a:p>
          <a:p>
            <a:pPr lvl="2"/>
            <a:r>
              <a:rPr lang="en-US" dirty="0"/>
              <a:t>Fourth level</a:t>
            </a:r>
          </a:p>
          <a:p>
            <a:pPr lvl="2"/>
            <a:r>
              <a:rPr lang="en-US" dirty="0"/>
              <a:t>Fifth level</a:t>
            </a:r>
            <a:endParaRPr lang="en-GB" dirty="0"/>
          </a:p>
        </p:txBody>
      </p:sp>
      <p:sp>
        <p:nvSpPr>
          <p:cNvPr id="4" name="Content Placeholder 3"/>
          <p:cNvSpPr>
            <a:spLocks noGrp="1"/>
          </p:cNvSpPr>
          <p:nvPr>
            <p:ph sz="half" idx="2"/>
          </p:nvPr>
        </p:nvSpPr>
        <p:spPr>
          <a:xfrm>
            <a:off x="4646613" y="1708150"/>
            <a:ext cx="4111625" cy="4067175"/>
          </a:xfrm>
        </p:spPr>
        <p:txBody>
          <a:bodyPr/>
          <a:lstStyle>
            <a:lvl1pPr>
              <a:defRPr sz="3200" b="0"/>
            </a:lvl1pPr>
            <a:lvl2pPr>
              <a:defRPr sz="2400" b="0"/>
            </a:lvl2pPr>
            <a:lvl3pPr>
              <a:defRPr sz="2800" b="0"/>
            </a:lvl3pPr>
            <a:lvl4pPr>
              <a:defRPr sz="1800" b="0"/>
            </a:lvl4pPr>
            <a:lvl5pPr>
              <a:defRPr sz="1800" b="0"/>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2"/>
            <a:r>
              <a:rPr lang="en-US" dirty="0"/>
              <a:t>Third level</a:t>
            </a:r>
          </a:p>
          <a:p>
            <a:pPr lvl="2"/>
            <a:r>
              <a:rPr lang="en-US" dirty="0"/>
              <a:t>Fourth level</a:t>
            </a:r>
          </a:p>
          <a:p>
            <a:pPr lvl="2"/>
            <a:r>
              <a:rPr lang="en-US" dirty="0"/>
              <a:t>Fifth </a:t>
            </a:r>
            <a:r>
              <a:rPr lang="en-US" dirty="0" err="1"/>
              <a:t>leve</a:t>
            </a:r>
            <a:endParaRPr lang="en-GB" dirty="0"/>
          </a:p>
        </p:txBody>
      </p:sp>
    </p:spTree>
    <p:extLst>
      <p:ext uri="{BB962C8B-B14F-4D97-AF65-F5344CB8AC3E}">
        <p14:creationId xmlns:p14="http://schemas.microsoft.com/office/powerpoint/2010/main" val="3373197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800"/>
            </a:lvl1pPr>
            <a:lvl2pPr>
              <a:defRPr sz="2000"/>
            </a:lvl2pPr>
            <a:lvl3pPr>
              <a:defRPr sz="24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2"/>
            <a:r>
              <a:rPr lang="en-US" dirty="0"/>
              <a:t>Second level</a:t>
            </a:r>
          </a:p>
          <a:p>
            <a:pPr lvl="2"/>
            <a:r>
              <a:rPr lang="en-US" dirty="0"/>
              <a:t>Third level</a:t>
            </a:r>
          </a:p>
          <a:p>
            <a:pPr lvl="2"/>
            <a:r>
              <a:rPr lang="en-US" dirty="0"/>
              <a:t>Fourth level</a:t>
            </a:r>
          </a:p>
          <a:p>
            <a:pPr lvl="2"/>
            <a:r>
              <a:rPr lang="en-US" dirty="0"/>
              <a:t>Fifth </a:t>
            </a:r>
            <a:r>
              <a:rPr lang="en-US" dirty="0" err="1"/>
              <a:t>leve</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800"/>
            </a:lvl1pPr>
            <a:lvl2pPr>
              <a:defRPr sz="2000"/>
            </a:lvl2pPr>
            <a:lvl3pPr>
              <a:defRPr sz="24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2"/>
            <a:r>
              <a:rPr lang="en-US" dirty="0"/>
              <a:t>Second level</a:t>
            </a:r>
          </a:p>
          <a:p>
            <a:pPr lvl="2"/>
            <a:r>
              <a:rPr lang="en-US" dirty="0"/>
              <a:t>Third level</a:t>
            </a:r>
          </a:p>
          <a:p>
            <a:pPr lvl="2"/>
            <a:r>
              <a:rPr lang="en-US" dirty="0"/>
              <a:t>Fourth level</a:t>
            </a:r>
          </a:p>
          <a:p>
            <a:pPr lvl="2"/>
            <a:r>
              <a:rPr lang="en-US" dirty="0"/>
              <a:t>Fifth </a:t>
            </a:r>
            <a:r>
              <a:rPr lang="en-US" dirty="0" err="1"/>
              <a:t>leve</a:t>
            </a:r>
            <a:endParaRPr lang="en-GB" dirty="0"/>
          </a:p>
        </p:txBody>
      </p:sp>
    </p:spTree>
    <p:extLst>
      <p:ext uri="{BB962C8B-B14F-4D97-AF65-F5344CB8AC3E}">
        <p14:creationId xmlns:p14="http://schemas.microsoft.com/office/powerpoint/2010/main" val="292887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4341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857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7449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956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66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228600"/>
            <a:ext cx="8375650" cy="423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384175" y="1524000"/>
            <a:ext cx="8374063" cy="4067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2"/>
            <a:r>
              <a:rPr lang="en-US" dirty="0"/>
              <a:t>Second level</a:t>
            </a:r>
          </a:p>
          <a:p>
            <a:pPr lvl="2"/>
            <a:r>
              <a:rPr lang="en-US" dirty="0"/>
              <a:t>Third level</a:t>
            </a:r>
          </a:p>
          <a:p>
            <a:pPr lvl="2"/>
            <a:r>
              <a:rPr lang="en-US" dirty="0"/>
              <a:t>Fourth level</a:t>
            </a:r>
          </a:p>
          <a:p>
            <a:pPr lvl="2"/>
            <a:r>
              <a:rPr lang="en-US" dirty="0"/>
              <a:t>Fifth level</a:t>
            </a:r>
            <a:endParaRPr lang="en-GB" dirty="0"/>
          </a:p>
        </p:txBody>
      </p:sp>
      <p:pic>
        <p:nvPicPr>
          <p:cNvPr id="1028" name="Picture 9" descr="Screen shot 2013-08-17 at 09.49.16.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175" y="6237288"/>
            <a:ext cx="9147175" cy="620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325" r:id="rId11"/>
  </p:sldLayoutIdLst>
  <p:hf hdr="0" ftr="0" dt="0"/>
  <p:txStyles>
    <p:titleStyle>
      <a:lvl1pPr algn="l" rtl="0" eaLnBrk="1" fontAlgn="base" hangingPunct="1">
        <a:spcBef>
          <a:spcPct val="0"/>
        </a:spcBef>
        <a:spcAft>
          <a:spcPct val="0"/>
        </a:spcAft>
        <a:defRPr sz="3600" b="0">
          <a:solidFill>
            <a:srgbClr val="FFFFFF"/>
          </a:solidFill>
          <a:latin typeface="Calibri"/>
          <a:ea typeface="MS PGothic" pitchFamily="34" charset="-128"/>
          <a:cs typeface="Calibri"/>
        </a:defRPr>
      </a:lvl1pPr>
      <a:lvl2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2pPr>
      <a:lvl3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3pPr>
      <a:lvl4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4pPr>
      <a:lvl5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342000" indent="-342000" algn="l" rtl="0" eaLnBrk="1" fontAlgn="base" hangingPunct="1">
        <a:lnSpc>
          <a:spcPct val="80000"/>
        </a:lnSpc>
        <a:spcBef>
          <a:spcPts val="672"/>
        </a:spcBef>
        <a:spcAft>
          <a:spcPts val="0"/>
        </a:spcAft>
        <a:buFont typeface="Arial"/>
        <a:buChar char="•"/>
        <a:defRPr sz="2600">
          <a:solidFill>
            <a:schemeClr val="tx1"/>
          </a:solidFill>
          <a:latin typeface="Calibri"/>
          <a:ea typeface="MS PGothic" pitchFamily="34" charset="-128"/>
          <a:cs typeface="Calibri"/>
        </a:defRPr>
      </a:lvl1pPr>
      <a:lvl2pPr marL="0" indent="0" algn="l" rtl="0" eaLnBrk="1" fontAlgn="base" hangingPunct="1">
        <a:spcBef>
          <a:spcPts val="672"/>
        </a:spcBef>
        <a:spcAft>
          <a:spcPts val="0"/>
        </a:spcAft>
        <a:buNone/>
        <a:defRPr sz="2800">
          <a:solidFill>
            <a:schemeClr val="tx1"/>
          </a:solidFill>
          <a:latin typeface="Calibri"/>
          <a:ea typeface="Calibri"/>
          <a:cs typeface="Calibri"/>
        </a:defRPr>
      </a:lvl2pPr>
      <a:lvl3pPr marL="741600" indent="-284400" algn="l" rtl="0" eaLnBrk="1" fontAlgn="base" hangingPunct="1">
        <a:lnSpc>
          <a:spcPct val="90000"/>
        </a:lnSpc>
        <a:spcBef>
          <a:spcPts val="576"/>
        </a:spcBef>
        <a:spcAft>
          <a:spcPts val="0"/>
        </a:spcAft>
        <a:buFontTx/>
        <a:buChar char="-"/>
        <a:defRPr sz="2400" baseline="0">
          <a:solidFill>
            <a:schemeClr val="tx1"/>
          </a:solidFill>
          <a:latin typeface="Calibri"/>
          <a:ea typeface="Calibri"/>
          <a:cs typeface="Calibri"/>
        </a:defRPr>
      </a:lvl3pPr>
      <a:lvl4pPr marL="0" indent="0" algn="l" rtl="0" eaLnBrk="1" fontAlgn="base" hangingPunct="1">
        <a:spcBef>
          <a:spcPts val="672"/>
        </a:spcBef>
        <a:spcAft>
          <a:spcPts val="0"/>
        </a:spcAft>
        <a:buNone/>
        <a:defRPr sz="2800">
          <a:solidFill>
            <a:schemeClr val="tx1"/>
          </a:solidFill>
          <a:latin typeface="Calibri"/>
          <a:ea typeface="Calibri"/>
          <a:cs typeface="Calibri"/>
        </a:defRPr>
      </a:lvl4pPr>
      <a:lvl5pPr marL="0" indent="0" algn="l" rtl="0" eaLnBrk="1" fontAlgn="base" hangingPunct="1">
        <a:spcBef>
          <a:spcPts val="672"/>
        </a:spcBef>
        <a:spcAft>
          <a:spcPts val="0"/>
        </a:spcAft>
        <a:buNone/>
        <a:defRPr sz="2800">
          <a:solidFill>
            <a:schemeClr val="tx1"/>
          </a:solidFill>
          <a:latin typeface="Calibri"/>
          <a:ea typeface="Calibri"/>
          <a:cs typeface="Calibri"/>
        </a:defRPr>
      </a:lvl5pPr>
      <a:lvl6pPr marL="1808163" indent="-269875" algn="l" rtl="0" eaLnBrk="1" fontAlgn="base" hangingPunct="1">
        <a:spcBef>
          <a:spcPct val="0"/>
        </a:spcBef>
        <a:spcAft>
          <a:spcPct val="75000"/>
        </a:spcAft>
        <a:buChar char="•"/>
        <a:defRPr sz="2000">
          <a:solidFill>
            <a:schemeClr val="tx1"/>
          </a:solidFill>
          <a:latin typeface="+mn-lt"/>
        </a:defRPr>
      </a:lvl6pPr>
      <a:lvl7pPr marL="2265363" indent="-269875" algn="l" rtl="0" eaLnBrk="1" fontAlgn="base" hangingPunct="1">
        <a:spcBef>
          <a:spcPct val="0"/>
        </a:spcBef>
        <a:spcAft>
          <a:spcPct val="75000"/>
        </a:spcAft>
        <a:buChar char="•"/>
        <a:defRPr sz="2000">
          <a:solidFill>
            <a:schemeClr val="tx1"/>
          </a:solidFill>
          <a:latin typeface="+mn-lt"/>
        </a:defRPr>
      </a:lvl7pPr>
      <a:lvl8pPr marL="2722563" indent="-269875" algn="l" rtl="0" eaLnBrk="1" fontAlgn="base" hangingPunct="1">
        <a:spcBef>
          <a:spcPct val="0"/>
        </a:spcBef>
        <a:spcAft>
          <a:spcPct val="75000"/>
        </a:spcAft>
        <a:buChar char="•"/>
        <a:defRPr sz="2000">
          <a:solidFill>
            <a:schemeClr val="tx1"/>
          </a:solidFill>
          <a:latin typeface="+mn-lt"/>
        </a:defRPr>
      </a:lvl8pPr>
      <a:lvl9pPr marL="3179763" indent="-269875" algn="l" rtl="0" eaLnBrk="1" fontAlgn="base" hangingPunct="1">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b="1" dirty="0">
                <a:solidFill>
                  <a:srgbClr val="003E72"/>
                </a:solidFill>
                <a:latin typeface="Calibri" pitchFamily="34" charset="0"/>
              </a:rPr>
            </a:br>
            <a:r>
              <a:rPr lang="en-US" sz="4000" b="1" dirty="0">
                <a:solidFill>
                  <a:srgbClr val="003E72"/>
                </a:solidFill>
                <a:latin typeface="Calibri" pitchFamily="34" charset="0"/>
              </a:rPr>
              <a:t>INTELLECTUAL </a:t>
            </a:r>
            <a:r>
              <a:rPr lang="en-GB" sz="4000" b="1" dirty="0">
                <a:solidFill>
                  <a:srgbClr val="003E72"/>
                </a:solidFill>
              </a:rPr>
              <a:t>PROPERTY</a:t>
            </a:r>
            <a:br>
              <a:rPr lang="en-GB" b="1" dirty="0">
                <a:solidFill>
                  <a:srgbClr val="003E72"/>
                </a:solidFill>
              </a:rPr>
            </a:br>
            <a:endParaRPr lang="en-US" sz="2800" b="1" dirty="0">
              <a:solidFill>
                <a:srgbClr val="003E72"/>
              </a:solidFill>
            </a:endParaRPr>
          </a:p>
        </p:txBody>
      </p:sp>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a:t>
            </a:fld>
            <a:endParaRPr lang="en-US" dirty="0">
              <a:solidFill>
                <a:schemeClr val="bg1"/>
              </a:solidFill>
            </a:endParaRPr>
          </a:p>
        </p:txBody>
      </p:sp>
    </p:spTree>
    <p:extLst>
      <p:ext uri="{BB962C8B-B14F-4D97-AF65-F5344CB8AC3E}">
        <p14:creationId xmlns:p14="http://schemas.microsoft.com/office/powerpoint/2010/main" val="39529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Patentable Invention</a:t>
            </a:r>
            <a:br>
              <a:rPr lang="en-GB" dirty="0"/>
            </a:br>
            <a:endParaRPr lang="en-US" dirty="0"/>
          </a:p>
        </p:txBody>
      </p:sp>
      <p:sp>
        <p:nvSpPr>
          <p:cNvPr id="3" name="Content Placeholder 2"/>
          <p:cNvSpPr>
            <a:spLocks noGrp="1"/>
          </p:cNvSpPr>
          <p:nvPr>
            <p:ph idx="1"/>
          </p:nvPr>
        </p:nvSpPr>
        <p:spPr/>
        <p:txBody>
          <a:bodyPr/>
          <a:lstStyle/>
          <a:p>
            <a:r>
              <a:rPr lang="en-US" dirty="0"/>
              <a:t>Patents are available for products or processes, or both. </a:t>
            </a:r>
            <a:endParaRPr lang="en-GB" dirty="0"/>
          </a:p>
          <a:p>
            <a:pPr marL="742500" lvl="1" indent="-342900"/>
            <a:r>
              <a:rPr lang="en-US" b="1" dirty="0"/>
              <a:t>Product Patent</a:t>
            </a:r>
            <a:r>
              <a:rPr lang="en-GB" b="1" i="1" dirty="0"/>
              <a:t>. </a:t>
            </a:r>
            <a:r>
              <a:rPr lang="en-GB" dirty="0"/>
              <a:t>It </a:t>
            </a:r>
            <a:r>
              <a:rPr lang="en-US" dirty="0"/>
              <a:t>provides exclusive rights to the inventor of a product manufactured by any process.</a:t>
            </a:r>
            <a:r>
              <a:rPr lang="en-GB" dirty="0"/>
              <a:t> </a:t>
            </a:r>
          </a:p>
          <a:p>
            <a:pPr marL="742500" lvl="1" indent="-342900"/>
            <a:r>
              <a:rPr lang="en-US" b="1" dirty="0"/>
              <a:t>Process Patents</a:t>
            </a:r>
            <a:r>
              <a:rPr lang="en-US" dirty="0"/>
              <a:t>. It protects only one phase of the manufacturing procedure of a product which itself is unpatented. </a:t>
            </a:r>
          </a:p>
          <a:p>
            <a:endParaRPr lang="en-US" dirty="0"/>
          </a:p>
          <a:p>
            <a:r>
              <a:rPr lang="en-US" b="1" dirty="0"/>
              <a:t>Non-patentable subject matter</a:t>
            </a:r>
            <a:r>
              <a:rPr lang="en-US" dirty="0"/>
              <a:t>: plants, animals including microorganisms, and extracts from plants and animals cannot be registered to an owner.</a:t>
            </a:r>
            <a:r>
              <a:rPr lang="en-GB" dirty="0"/>
              <a:t> </a:t>
            </a:r>
            <a:endParaRPr lang="en-US" dirty="0"/>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148436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Invention Patent</a:t>
            </a:r>
            <a:endParaRPr lang="en-US" dirty="0"/>
          </a:p>
        </p:txBody>
      </p:sp>
      <p:sp>
        <p:nvSpPr>
          <p:cNvPr id="3" name="Content Placeholder 2"/>
          <p:cNvSpPr>
            <a:spLocks noGrp="1"/>
          </p:cNvSpPr>
          <p:nvPr>
            <p:ph idx="1"/>
          </p:nvPr>
        </p:nvSpPr>
        <p:spPr/>
        <p:txBody>
          <a:bodyPr/>
          <a:lstStyle/>
          <a:p>
            <a:r>
              <a:rPr lang="en-US" dirty="0"/>
              <a:t>It</a:t>
            </a:r>
            <a:r>
              <a:rPr lang="en-US" b="1" dirty="0"/>
              <a:t> </a:t>
            </a:r>
            <a:r>
              <a:rPr lang="en-US" dirty="0"/>
              <a:t>is product a process that offers a new technical solution to a problem. </a:t>
            </a:r>
          </a:p>
          <a:p>
            <a:endParaRPr lang="en-US" dirty="0"/>
          </a:p>
          <a:p>
            <a:r>
              <a:rPr lang="en-US" dirty="0"/>
              <a:t>The invention must meet all of the following criteria: </a:t>
            </a:r>
          </a:p>
          <a:p>
            <a:pPr marL="742500" lvl="1" indent="-342900"/>
            <a:r>
              <a:rPr lang="en-US" dirty="0"/>
              <a:t>Novelty</a:t>
            </a:r>
          </a:p>
          <a:p>
            <a:pPr marL="742500" lvl="1" indent="-342900"/>
            <a:r>
              <a:rPr lang="en-US" dirty="0"/>
              <a:t>Inventive step</a:t>
            </a:r>
          </a:p>
          <a:p>
            <a:pPr marL="742500" lvl="1" indent="-342900"/>
            <a:r>
              <a:rPr lang="en-US" dirty="0"/>
              <a:t>Industrial applicability</a:t>
            </a:r>
          </a:p>
          <a:p>
            <a:pPr marL="742500" lvl="1" indent="-342900"/>
            <a:endParaRPr lang="en-US" dirty="0"/>
          </a:p>
          <a:p>
            <a:pPr marL="342900" lvl="1" indent="-342900">
              <a:lnSpc>
                <a:spcPct val="80000"/>
              </a:lnSpc>
              <a:spcBef>
                <a:spcPts val="672"/>
              </a:spcBef>
              <a:buFont typeface="Arial"/>
              <a:buChar char="•"/>
            </a:pPr>
            <a:r>
              <a:rPr lang="en-US" sz="2600" dirty="0"/>
              <a:t>Term: 20 years from the application filing date</a:t>
            </a:r>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241359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Utility Models</a:t>
            </a:r>
            <a:endParaRPr lang="en-US" dirty="0"/>
          </a:p>
        </p:txBody>
      </p:sp>
      <p:sp>
        <p:nvSpPr>
          <p:cNvPr id="3" name="Content Placeholder 2"/>
          <p:cNvSpPr>
            <a:spLocks noGrp="1"/>
          </p:cNvSpPr>
          <p:nvPr>
            <p:ph idx="1"/>
          </p:nvPr>
        </p:nvSpPr>
        <p:spPr/>
        <p:txBody>
          <a:bodyPr/>
          <a:lstStyle/>
          <a:p>
            <a:r>
              <a:rPr lang="en-US" dirty="0"/>
              <a:t>They protect technical creations that require a lower level of inventiveness.</a:t>
            </a:r>
            <a:r>
              <a:rPr lang="en-GB" dirty="0"/>
              <a:t> </a:t>
            </a:r>
          </a:p>
          <a:p>
            <a:endParaRPr lang="en-GB" dirty="0"/>
          </a:p>
          <a:p>
            <a:r>
              <a:rPr lang="en-US" dirty="0"/>
              <a:t>For utility models application to be approved, two requirements must be satisfied:</a:t>
            </a:r>
          </a:p>
          <a:p>
            <a:pPr marL="742500" lvl="1" indent="-342900"/>
            <a:r>
              <a:rPr lang="en-US" dirty="0">
                <a:latin typeface="Calibri" pitchFamily="34" charset="0"/>
                <a:ea typeface="Calibri" pitchFamily="34" charset="0"/>
                <a:cs typeface="Calibri" pitchFamily="34" charset="0"/>
              </a:rPr>
              <a:t>Novelty</a:t>
            </a:r>
          </a:p>
          <a:p>
            <a:pPr marL="742500" lvl="1" indent="-342900"/>
            <a:r>
              <a:rPr lang="en-US" dirty="0"/>
              <a:t>Industrial applicability</a:t>
            </a:r>
          </a:p>
          <a:p>
            <a:pPr marL="742500" lvl="1" indent="-342900"/>
            <a:endParaRPr lang="en-US" dirty="0"/>
          </a:p>
          <a:p>
            <a:r>
              <a:rPr lang="en-US" dirty="0"/>
              <a:t>Term: 6 years from the application filing date and can be renewed twice for an additional two years</a:t>
            </a:r>
            <a:r>
              <a:rPr lang="en-GB" dirty="0"/>
              <a:t> </a:t>
            </a:r>
            <a:endParaRPr lang="en-US" dirty="0"/>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12</a:t>
            </a:fld>
            <a:endParaRPr lang="en-US" dirty="0">
              <a:solidFill>
                <a:schemeClr val="bg1"/>
              </a:solidFill>
            </a:endParaRPr>
          </a:p>
        </p:txBody>
      </p:sp>
    </p:spTree>
    <p:extLst>
      <p:ext uri="{BB962C8B-B14F-4D97-AF65-F5344CB8AC3E}">
        <p14:creationId xmlns:p14="http://schemas.microsoft.com/office/powerpoint/2010/main" val="4184376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Patent</a:t>
            </a:r>
          </a:p>
        </p:txBody>
      </p:sp>
      <p:sp>
        <p:nvSpPr>
          <p:cNvPr id="3" name="Content Placeholder 2"/>
          <p:cNvSpPr>
            <a:spLocks noGrp="1"/>
          </p:cNvSpPr>
          <p:nvPr>
            <p:ph idx="1"/>
          </p:nvPr>
        </p:nvSpPr>
        <p:spPr/>
        <p:txBody>
          <a:bodyPr/>
          <a:lstStyle/>
          <a:p>
            <a:r>
              <a:rPr lang="en-US" dirty="0"/>
              <a:t>It protects the configuration, the shape, or the ornamental features of an article of </a:t>
            </a:r>
            <a:r>
              <a:rPr lang="en-GB" dirty="0"/>
              <a:t>manufacture</a:t>
            </a:r>
            <a:endParaRPr lang="en-US" dirty="0"/>
          </a:p>
          <a:p>
            <a:endParaRPr lang="en-US" dirty="0"/>
          </a:p>
          <a:p>
            <a:r>
              <a:rPr lang="en-US" dirty="0"/>
              <a:t>It confers an exclusive right temporarily granted for a form or composition of lines or colors, which gives a special appearance to a product, and can serve as a pattern for a product of industry or handicraft </a:t>
            </a:r>
          </a:p>
          <a:p>
            <a:endParaRPr lang="en-US" dirty="0"/>
          </a:p>
          <a:p>
            <a:r>
              <a:rPr lang="en-US" dirty="0"/>
              <a:t>Term: 10 years from the application filing date</a:t>
            </a:r>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3807385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libri" pitchFamily="34" charset="0"/>
              </a:rPr>
              <a:t>Trade Symbols</a:t>
            </a:r>
            <a:endParaRPr lang="en-US" dirty="0"/>
          </a:p>
        </p:txBody>
      </p:sp>
      <p:sp>
        <p:nvSpPr>
          <p:cNvPr id="5" name="Content Placeholder 4"/>
          <p:cNvSpPr>
            <a:spLocks noGrp="1"/>
          </p:cNvSpPr>
          <p:nvPr>
            <p:ph idx="1"/>
          </p:nvPr>
        </p:nvSpPr>
        <p:spPr/>
        <p:txBody>
          <a:bodyPr/>
          <a:lstStyle/>
          <a:p>
            <a:pPr marL="342000" lvl="1" indent="-342000">
              <a:lnSpc>
                <a:spcPct val="80000"/>
              </a:lnSpc>
              <a:spcBef>
                <a:spcPts val="672"/>
              </a:spcBef>
              <a:buFont typeface="Arial"/>
              <a:buChar char="•"/>
            </a:pPr>
            <a:r>
              <a:rPr lang="en-US" dirty="0">
                <a:latin typeface="Calibri" pitchFamily="34" charset="0"/>
                <a:ea typeface="Calibri" pitchFamily="34" charset="0"/>
                <a:cs typeface="Calibri" pitchFamily="34" charset="0"/>
              </a:rPr>
              <a:t>A symbol, logo, word, sound, color, design, or other device that is used to identify a business or a product  in commerce.</a:t>
            </a:r>
          </a:p>
          <a:p>
            <a:pPr marL="342000" lvl="1" indent="-342000">
              <a:lnSpc>
                <a:spcPct val="80000"/>
              </a:lnSpc>
              <a:spcBef>
                <a:spcPts val="672"/>
              </a:spcBef>
              <a:buFont typeface="Arial"/>
              <a:buChar char="•"/>
            </a:pPr>
            <a:endParaRPr lang="en-US" dirty="0">
              <a:latin typeface="Calibri" pitchFamily="34" charset="0"/>
              <a:ea typeface="Calibri" pitchFamily="34" charset="0"/>
              <a:cs typeface="Calibri" pitchFamily="34" charset="0"/>
            </a:endParaRPr>
          </a:p>
          <a:p>
            <a:pPr marL="342000" lvl="1" indent="-342000">
              <a:lnSpc>
                <a:spcPct val="80000"/>
              </a:lnSpc>
              <a:spcBef>
                <a:spcPts val="672"/>
              </a:spcBef>
              <a:buFont typeface="Arial"/>
              <a:buChar char="•"/>
            </a:pPr>
            <a:r>
              <a:rPr lang="en-US" dirty="0"/>
              <a:t>Trade symbols have a </a:t>
            </a:r>
            <a:r>
              <a:rPr lang="en-US" b="1" dirty="0"/>
              <a:t>positive function </a:t>
            </a:r>
            <a:r>
              <a:rPr lang="en-US" dirty="0"/>
              <a:t>for both consumers and businesses. </a:t>
            </a:r>
          </a:p>
          <a:p>
            <a:pPr marL="342000" lvl="1" indent="-342000">
              <a:lnSpc>
                <a:spcPct val="80000"/>
              </a:lnSpc>
              <a:spcBef>
                <a:spcPts val="672"/>
              </a:spcBef>
              <a:buFont typeface="Arial"/>
              <a:buChar char="•"/>
            </a:pPr>
            <a:endParaRPr lang="en-US" dirty="0">
              <a:latin typeface="Calibri" pitchFamily="34" charset="0"/>
              <a:ea typeface="Calibri" pitchFamily="34" charset="0"/>
              <a:cs typeface="Calibri" pitchFamily="34" charset="0"/>
            </a:endParaRPr>
          </a:p>
          <a:p>
            <a:pPr marL="342000" lvl="1" indent="-342000">
              <a:lnSpc>
                <a:spcPct val="80000"/>
              </a:lnSpc>
              <a:spcBef>
                <a:spcPts val="672"/>
              </a:spcBef>
              <a:buFont typeface="Arial"/>
              <a:buChar char="•"/>
            </a:pPr>
            <a:r>
              <a:rPr lang="en-US" dirty="0">
                <a:latin typeface="Calibri" pitchFamily="34" charset="0"/>
                <a:ea typeface="Calibri" pitchFamily="34" charset="0"/>
                <a:cs typeface="Calibri" pitchFamily="34" charset="0"/>
              </a:rPr>
              <a:t>It grants a business </a:t>
            </a:r>
            <a:r>
              <a:rPr lang="en-US" b="1" dirty="0">
                <a:latin typeface="Calibri" pitchFamily="34" charset="0"/>
                <a:ea typeface="Calibri" pitchFamily="34" charset="0"/>
                <a:cs typeface="Calibri" pitchFamily="34" charset="0"/>
              </a:rPr>
              <a:t>exclusive rights </a:t>
            </a:r>
            <a:r>
              <a:rPr lang="en-US" dirty="0">
                <a:latin typeface="Calibri" pitchFamily="34" charset="0"/>
                <a:ea typeface="Calibri" pitchFamily="34" charset="0"/>
                <a:cs typeface="Calibri" pitchFamily="34" charset="0"/>
              </a:rPr>
              <a:t>to a trademark for as long at it is actively using it.</a:t>
            </a:r>
          </a:p>
          <a:p>
            <a:pPr marL="342000" lvl="1" indent="-342000">
              <a:lnSpc>
                <a:spcPct val="80000"/>
              </a:lnSpc>
              <a:spcBef>
                <a:spcPts val="672"/>
              </a:spcBef>
              <a:buFont typeface="Arial"/>
              <a:buChar char="•"/>
            </a:pPr>
            <a:endParaRPr lang="en-US" dirty="0">
              <a:latin typeface="Calibri" pitchFamily="34" charset="0"/>
              <a:ea typeface="Calibri" pitchFamily="34" charset="0"/>
              <a:cs typeface="Calibri" pitchFamily="34" charset="0"/>
            </a:endParaRPr>
          </a:p>
          <a:p>
            <a:pPr marL="0" lvl="1" indent="0">
              <a:lnSpc>
                <a:spcPct val="80000"/>
              </a:lnSpc>
              <a:spcBef>
                <a:spcPts val="672"/>
              </a:spcBef>
              <a:buNone/>
            </a:pPr>
            <a:endParaRPr lang="en-US" dirty="0">
              <a:latin typeface="Calibri" pitchFamily="34" charset="0"/>
              <a:ea typeface="Calibri" pitchFamily="34" charset="0"/>
              <a:cs typeface="Calibri" pitchFamily="34" charset="0"/>
            </a:endParaRPr>
          </a:p>
          <a:p>
            <a:pPr marL="0" lvl="1" indent="0" algn="ctr">
              <a:lnSpc>
                <a:spcPct val="80000"/>
              </a:lnSpc>
              <a:spcBef>
                <a:spcPts val="672"/>
              </a:spcBef>
              <a:buNone/>
            </a:pPr>
            <a:r>
              <a:rPr lang="en-US" dirty="0">
                <a:latin typeface="Calibri" pitchFamily="34" charset="0"/>
                <a:ea typeface="Calibri" pitchFamily="34" charset="0"/>
                <a:cs typeface="Calibri" pitchFamily="34" charset="0"/>
              </a:rPr>
              <a:t>® R ™ TM</a:t>
            </a:r>
          </a:p>
          <a:p>
            <a:pPr marL="342000" lvl="1" indent="-342000">
              <a:lnSpc>
                <a:spcPct val="80000"/>
              </a:lnSpc>
              <a:spcBef>
                <a:spcPts val="672"/>
              </a:spcBef>
              <a:buFont typeface="Arial"/>
              <a:buChar char="•"/>
            </a:pPr>
            <a:endParaRPr lang="en-US" dirty="0">
              <a:latin typeface="Calibri" pitchFamily="34" charset="0"/>
              <a:ea typeface="Calibri" pitchFamily="34" charset="0"/>
              <a:cs typeface="Calibri" pitchFamily="34" charset="0"/>
            </a:endParaRPr>
          </a:p>
          <a:p>
            <a:pPr marL="342000" lvl="1" indent="-342000">
              <a:lnSpc>
                <a:spcPct val="80000"/>
              </a:lnSpc>
              <a:spcBef>
                <a:spcPts val="672"/>
              </a:spcBef>
              <a:buFont typeface="Arial"/>
              <a:buChar char="•"/>
            </a:pPr>
            <a:endParaRPr lang="en-US" dirty="0">
              <a:latin typeface="Calibri" pitchFamily="34" charset="0"/>
              <a:ea typeface="Calibri" pitchFamily="34" charset="0"/>
              <a:cs typeface="Calibri" pitchFamily="34" charset="0"/>
            </a:endParaRPr>
          </a:p>
          <a:p>
            <a:endParaRPr lang="en-US" dirty="0"/>
          </a:p>
          <a:p>
            <a:endParaRPr lang="en-US" dirty="0"/>
          </a:p>
        </p:txBody>
      </p:sp>
      <p:sp>
        <p:nvSpPr>
          <p:cNvPr id="6"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377532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alibri" pitchFamily="34" charset="0"/>
              </a:rPr>
              <a:t>Types of Trade Symbols</a:t>
            </a:r>
            <a:endParaRPr lang="en-US" dirty="0"/>
          </a:p>
        </p:txBody>
      </p:sp>
      <p:sp>
        <p:nvSpPr>
          <p:cNvPr id="5" name="Content Placeholder 4"/>
          <p:cNvSpPr>
            <a:spLocks noGrp="1"/>
          </p:cNvSpPr>
          <p:nvPr>
            <p:ph idx="1"/>
          </p:nvPr>
        </p:nvSpPr>
        <p:spPr/>
        <p:txBody>
          <a:bodyPr/>
          <a:lstStyle/>
          <a:p>
            <a:pPr>
              <a:lnSpc>
                <a:spcPct val="70000"/>
              </a:lnSpc>
            </a:pPr>
            <a:r>
              <a:rPr lang="en-US" b="1" dirty="0"/>
              <a:t>Trademark </a:t>
            </a:r>
            <a:r>
              <a:rPr lang="en-US" dirty="0"/>
              <a:t>is a sign that distinguishes the goods of one person from those of others in the marketplace</a:t>
            </a:r>
          </a:p>
          <a:p>
            <a:pPr>
              <a:lnSpc>
                <a:spcPct val="70000"/>
              </a:lnSpc>
            </a:pPr>
            <a:endParaRPr lang="en-US" dirty="0"/>
          </a:p>
          <a:p>
            <a:pPr>
              <a:lnSpc>
                <a:spcPct val="70000"/>
              </a:lnSpc>
            </a:pPr>
            <a:r>
              <a:rPr lang="en-US" b="1" dirty="0"/>
              <a:t>Service Mark </a:t>
            </a:r>
            <a:r>
              <a:rPr lang="en-US" dirty="0"/>
              <a:t>is a sign that distinguishes the services of one person from those of others in the marketplace</a:t>
            </a:r>
          </a:p>
          <a:p>
            <a:pPr>
              <a:lnSpc>
                <a:spcPct val="70000"/>
              </a:lnSpc>
            </a:pPr>
            <a:endParaRPr lang="en-GB" b="1" i="1" dirty="0"/>
          </a:p>
          <a:p>
            <a:pPr>
              <a:lnSpc>
                <a:spcPct val="70000"/>
              </a:lnSpc>
            </a:pPr>
            <a:r>
              <a:rPr lang="en-US" b="1" dirty="0"/>
              <a:t>Certification Mark </a:t>
            </a:r>
            <a:r>
              <a:rPr lang="en-US" dirty="0"/>
              <a:t>is a sign used by a person other than its owner to certify that specific products satisfy prescribed standards. </a:t>
            </a:r>
          </a:p>
          <a:p>
            <a:pPr>
              <a:lnSpc>
                <a:spcPct val="70000"/>
              </a:lnSpc>
            </a:pPr>
            <a:endParaRPr lang="en-US" b="1" i="1" dirty="0"/>
          </a:p>
          <a:p>
            <a:pPr>
              <a:lnSpc>
                <a:spcPct val="70000"/>
              </a:lnSpc>
            </a:pPr>
            <a:r>
              <a:rPr lang="en-US" b="1" dirty="0"/>
              <a:t>Collective marks </a:t>
            </a:r>
            <a:r>
              <a:rPr lang="en-US" dirty="0"/>
              <a:t>are trademarks or service marks used either by companies or enterprises of the same group or by members of an association, cooperative, trade union, confederation, group of persons, or other organizations. </a:t>
            </a:r>
            <a:endParaRPr lang="en-GB" b="1" i="1" dirty="0"/>
          </a:p>
          <a:p>
            <a:pPr>
              <a:lnSpc>
                <a:spcPct val="70000"/>
              </a:lnSpc>
            </a:pPr>
            <a:endParaRPr lang="en-US" dirty="0"/>
          </a:p>
          <a:p>
            <a:pPr marL="0" indent="-399600">
              <a:lnSpc>
                <a:spcPct val="70000"/>
              </a:lnSpc>
            </a:pPr>
            <a:endParaRPr lang="en-US" b="1" dirty="0"/>
          </a:p>
          <a:p>
            <a:pPr marL="0" indent="-399600">
              <a:lnSpc>
                <a:spcPct val="70000"/>
              </a:lnSpc>
            </a:pPr>
            <a:endParaRPr lang="en-GB" b="1" dirty="0"/>
          </a:p>
          <a:p>
            <a:pPr marL="0" lvl="1" indent="0">
              <a:lnSpc>
                <a:spcPct val="70000"/>
              </a:lnSpc>
              <a:spcBef>
                <a:spcPts val="672"/>
              </a:spcBef>
              <a:buNone/>
            </a:pPr>
            <a:endParaRPr lang="en-US" dirty="0">
              <a:latin typeface="Calibri" pitchFamily="34" charset="0"/>
              <a:ea typeface="Calibri" pitchFamily="34" charset="0"/>
              <a:cs typeface="Calibri" pitchFamily="34" charset="0"/>
            </a:endParaRPr>
          </a:p>
          <a:p>
            <a:pPr>
              <a:lnSpc>
                <a:spcPct val="70000"/>
              </a:lnSpc>
            </a:pPr>
            <a:endParaRPr lang="en-US" dirty="0"/>
          </a:p>
          <a:p>
            <a:pPr>
              <a:lnSpc>
                <a:spcPct val="70000"/>
              </a:lnSpc>
            </a:pPr>
            <a:endParaRPr lang="en-US" dirty="0"/>
          </a:p>
        </p:txBody>
      </p:sp>
      <p:sp>
        <p:nvSpPr>
          <p:cNvPr id="6"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3825586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Trade Secrets</a:t>
            </a:r>
            <a:endParaRPr lang="en-US" dirty="0"/>
          </a:p>
        </p:txBody>
      </p:sp>
      <p:sp>
        <p:nvSpPr>
          <p:cNvPr id="3" name="Content Placeholder 2"/>
          <p:cNvSpPr>
            <a:spLocks noGrp="1"/>
          </p:cNvSpPr>
          <p:nvPr>
            <p:ph idx="1"/>
          </p:nvPr>
        </p:nvSpPr>
        <p:spPr/>
        <p:txBody>
          <a:bodyPr/>
          <a:lstStyle/>
          <a:p>
            <a:pPr>
              <a:defRPr/>
            </a:pPr>
            <a:r>
              <a:rPr lang="en-US" dirty="0">
                <a:latin typeface="Calibri" charset="0"/>
                <a:ea typeface="ＭＳ Ｐゴシック" charset="0"/>
              </a:rPr>
              <a:t>A trade secret consists of </a:t>
            </a:r>
          </a:p>
          <a:p>
            <a:pPr marL="742500" lvl="1" indent="-342900">
              <a:defRPr/>
            </a:pPr>
            <a:r>
              <a:rPr lang="en-US" dirty="0"/>
              <a:t>Information, formulae, patterns, programs, methods, techniques, and processes that provide the right holder a competitive advantage over competitors </a:t>
            </a:r>
            <a:endParaRPr lang="en-US" dirty="0">
              <a:latin typeface="Calibri" charset="0"/>
              <a:ea typeface="ＭＳ Ｐゴシック" charset="0"/>
            </a:endParaRPr>
          </a:p>
          <a:p>
            <a:pPr marL="742500" lvl="1" indent="-342900">
              <a:defRPr/>
            </a:pPr>
            <a:r>
              <a:rPr lang="en-US" dirty="0">
                <a:latin typeface="Calibri" charset="0"/>
                <a:ea typeface="Calibri" charset="0"/>
                <a:cs typeface="Calibri" charset="0"/>
              </a:rPr>
              <a:t>A novel idea that is not common knowledge and is kept in a confidential state.</a:t>
            </a:r>
          </a:p>
          <a:p>
            <a:pPr marL="0" indent="0">
              <a:buNone/>
            </a:pPr>
            <a:endParaRPr lang="en-US" dirty="0"/>
          </a:p>
          <a:p>
            <a:r>
              <a:rPr lang="en-US" dirty="0"/>
              <a:t>Trade secrets are characterized by three factors.: </a:t>
            </a:r>
          </a:p>
          <a:p>
            <a:pPr marL="742500" lvl="1" indent="-342900"/>
            <a:r>
              <a:rPr lang="en-US" dirty="0"/>
              <a:t>The information must not be publicly known or accessible </a:t>
            </a:r>
          </a:p>
          <a:p>
            <a:pPr marL="742500" lvl="1" indent="-342900"/>
            <a:r>
              <a:rPr lang="en-US" dirty="0"/>
              <a:t>The information must have a commercial value </a:t>
            </a:r>
          </a:p>
          <a:p>
            <a:pPr marL="742500" lvl="1" indent="-342900"/>
            <a:r>
              <a:rPr lang="en-US" dirty="0"/>
              <a:t>The business owner must keep the information secret</a:t>
            </a:r>
          </a:p>
        </p:txBody>
      </p:sp>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4030973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lstStyle/>
          <a:p>
            <a:pPr algn="ctr"/>
            <a:r>
              <a:rPr lang="en-US" sz="7200" b="1" dirty="0">
                <a:solidFill>
                  <a:srgbClr val="003E72"/>
                </a:solidFill>
                <a:latin typeface="Calibri" pitchFamily="34" charset="0"/>
              </a:rPr>
              <a:t>Q&amp;A</a:t>
            </a:r>
            <a:endParaRPr lang="en-US" sz="6000" b="1" dirty="0">
              <a:solidFill>
                <a:srgbClr val="003E72"/>
              </a:solidFill>
            </a:endParaRPr>
          </a:p>
        </p:txBody>
      </p:sp>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17</a:t>
            </a:fld>
            <a:endParaRPr lang="en-US" dirty="0">
              <a:solidFill>
                <a:schemeClr val="bg1"/>
              </a:solidFill>
            </a:endParaRPr>
          </a:p>
        </p:txBody>
      </p:sp>
    </p:spTree>
    <p:extLst>
      <p:ext uri="{BB962C8B-B14F-4D97-AF65-F5344CB8AC3E}">
        <p14:creationId xmlns:p14="http://schemas.microsoft.com/office/powerpoint/2010/main" val="418532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lstStyle/>
          <a:p>
            <a:pPr algn="ctr"/>
            <a:r>
              <a:rPr lang="en-US" sz="7200" b="1">
                <a:solidFill>
                  <a:srgbClr val="003E72"/>
                </a:solidFill>
                <a:latin typeface="Calibri" pitchFamily="34" charset="0"/>
              </a:rPr>
              <a:t>Thank you!</a:t>
            </a:r>
            <a:endParaRPr lang="en-US" sz="6000" b="1" dirty="0">
              <a:solidFill>
                <a:srgbClr val="003E72"/>
              </a:solidFill>
            </a:endParaRPr>
          </a:p>
        </p:txBody>
      </p:sp>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322269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What is Intellectual Property?</a:t>
            </a:r>
            <a:endParaRPr lang="en-US" dirty="0"/>
          </a:p>
        </p:txBody>
      </p:sp>
      <p:sp>
        <p:nvSpPr>
          <p:cNvPr id="6" name="Rectangle 3"/>
          <p:cNvSpPr txBox="1">
            <a:spLocks noChangeArrowheads="1"/>
          </p:cNvSpPr>
          <p:nvPr/>
        </p:nvSpPr>
        <p:spPr>
          <a:xfrm>
            <a:off x="685800" y="1752600"/>
            <a:ext cx="3810000" cy="4114800"/>
          </a:xfrm>
          <a:prstGeom prst="rect">
            <a:avLst/>
          </a:prstGeom>
        </p:spPr>
        <p:txBody>
          <a:bodyPr/>
          <a:lstStyle>
            <a:lvl1pPr marL="342000" indent="-342000" algn="l" rtl="0" eaLnBrk="1" fontAlgn="base" hangingPunct="1">
              <a:lnSpc>
                <a:spcPct val="80000"/>
              </a:lnSpc>
              <a:spcBef>
                <a:spcPts val="672"/>
              </a:spcBef>
              <a:spcAft>
                <a:spcPts val="0"/>
              </a:spcAft>
              <a:buFont typeface="Arial"/>
              <a:buChar char="•"/>
              <a:defRPr sz="2600">
                <a:solidFill>
                  <a:schemeClr val="tx1"/>
                </a:solidFill>
                <a:latin typeface="Calibri"/>
                <a:ea typeface="MS PGothic" pitchFamily="34" charset="-128"/>
                <a:cs typeface="Calibri"/>
              </a:defRPr>
            </a:lvl1pPr>
            <a:lvl2pPr marL="0" indent="0" algn="l" rtl="0" eaLnBrk="1" fontAlgn="base" hangingPunct="1">
              <a:spcBef>
                <a:spcPts val="672"/>
              </a:spcBef>
              <a:spcAft>
                <a:spcPts val="0"/>
              </a:spcAft>
              <a:buNone/>
              <a:defRPr sz="2800">
                <a:solidFill>
                  <a:schemeClr val="tx1"/>
                </a:solidFill>
                <a:latin typeface="Calibri"/>
                <a:ea typeface="Calibri"/>
                <a:cs typeface="Calibri"/>
              </a:defRPr>
            </a:lvl2pPr>
            <a:lvl3pPr marL="741600" indent="-284400" algn="l" rtl="0" eaLnBrk="1" fontAlgn="base" hangingPunct="1">
              <a:lnSpc>
                <a:spcPct val="90000"/>
              </a:lnSpc>
              <a:spcBef>
                <a:spcPts val="576"/>
              </a:spcBef>
              <a:spcAft>
                <a:spcPts val="0"/>
              </a:spcAft>
              <a:buFontTx/>
              <a:buChar char="-"/>
              <a:defRPr sz="2400" baseline="0">
                <a:solidFill>
                  <a:schemeClr val="tx1"/>
                </a:solidFill>
                <a:latin typeface="Calibri"/>
                <a:ea typeface="Calibri"/>
                <a:cs typeface="Calibri"/>
              </a:defRPr>
            </a:lvl3pPr>
            <a:lvl4pPr marL="0" indent="0" algn="l" rtl="0" eaLnBrk="1" fontAlgn="base" hangingPunct="1">
              <a:spcBef>
                <a:spcPts val="672"/>
              </a:spcBef>
              <a:spcAft>
                <a:spcPts val="0"/>
              </a:spcAft>
              <a:buNone/>
              <a:defRPr sz="2800">
                <a:solidFill>
                  <a:schemeClr val="tx1"/>
                </a:solidFill>
                <a:latin typeface="Calibri"/>
                <a:ea typeface="Calibri"/>
                <a:cs typeface="Calibri"/>
              </a:defRPr>
            </a:lvl4pPr>
            <a:lvl5pPr marL="0" indent="0" algn="l" rtl="0" eaLnBrk="1" fontAlgn="base" hangingPunct="1">
              <a:spcBef>
                <a:spcPts val="672"/>
              </a:spcBef>
              <a:spcAft>
                <a:spcPts val="0"/>
              </a:spcAft>
              <a:buNone/>
              <a:defRPr sz="2800">
                <a:solidFill>
                  <a:schemeClr val="tx1"/>
                </a:solidFill>
                <a:latin typeface="Calibri"/>
                <a:ea typeface="Calibri"/>
                <a:cs typeface="Calibri"/>
              </a:defRPr>
            </a:lvl5pPr>
            <a:lvl6pPr marL="1808163" indent="-269875" algn="l" rtl="0" eaLnBrk="1" fontAlgn="base" hangingPunct="1">
              <a:spcBef>
                <a:spcPct val="0"/>
              </a:spcBef>
              <a:spcAft>
                <a:spcPct val="75000"/>
              </a:spcAft>
              <a:buChar char="•"/>
              <a:defRPr sz="2000">
                <a:solidFill>
                  <a:schemeClr val="tx1"/>
                </a:solidFill>
                <a:latin typeface="+mn-lt"/>
              </a:defRPr>
            </a:lvl6pPr>
            <a:lvl7pPr marL="2265363" indent="-269875" algn="l" rtl="0" eaLnBrk="1" fontAlgn="base" hangingPunct="1">
              <a:spcBef>
                <a:spcPct val="0"/>
              </a:spcBef>
              <a:spcAft>
                <a:spcPct val="75000"/>
              </a:spcAft>
              <a:buChar char="•"/>
              <a:defRPr sz="2000">
                <a:solidFill>
                  <a:schemeClr val="tx1"/>
                </a:solidFill>
                <a:latin typeface="+mn-lt"/>
              </a:defRPr>
            </a:lvl7pPr>
            <a:lvl8pPr marL="2722563" indent="-269875" algn="l" rtl="0" eaLnBrk="1" fontAlgn="base" hangingPunct="1">
              <a:spcBef>
                <a:spcPct val="0"/>
              </a:spcBef>
              <a:spcAft>
                <a:spcPct val="75000"/>
              </a:spcAft>
              <a:buChar char="•"/>
              <a:defRPr sz="2000">
                <a:solidFill>
                  <a:schemeClr val="tx1"/>
                </a:solidFill>
                <a:latin typeface="+mn-lt"/>
              </a:defRPr>
            </a:lvl8pPr>
            <a:lvl9pPr marL="3179763" indent="-269875" algn="l" rtl="0" eaLnBrk="1" fontAlgn="base" hangingPunct="1">
              <a:spcBef>
                <a:spcPct val="0"/>
              </a:spcBef>
              <a:spcAft>
                <a:spcPct val="75000"/>
              </a:spcAft>
              <a:buChar char="•"/>
              <a:defRPr sz="2000">
                <a:solidFill>
                  <a:schemeClr val="tx1"/>
                </a:solidFill>
                <a:latin typeface="+mn-lt"/>
              </a:defRPr>
            </a:lvl9pPr>
          </a:lstStyle>
          <a:p>
            <a:pPr>
              <a:lnSpc>
                <a:spcPct val="90000"/>
              </a:lnSpc>
            </a:pPr>
            <a:r>
              <a:rPr lang="en-US" dirty="0">
                <a:latin typeface="Calibri" pitchFamily="34" charset="0"/>
              </a:rPr>
              <a:t>IP is a product of the human mind</a:t>
            </a:r>
          </a:p>
          <a:p>
            <a:pPr>
              <a:lnSpc>
                <a:spcPct val="90000"/>
              </a:lnSpc>
            </a:pPr>
            <a:r>
              <a:rPr lang="en-US" dirty="0">
                <a:latin typeface="Calibri" pitchFamily="34" charset="0"/>
              </a:rPr>
              <a:t>IP surrounds us in our daily lives.  Can you think of some types of IP that you encounter on a daily basis?</a:t>
            </a:r>
          </a:p>
          <a:p>
            <a:pPr>
              <a:lnSpc>
                <a:spcPct val="90000"/>
              </a:lnSpc>
            </a:pPr>
            <a:r>
              <a:rPr lang="en-US" dirty="0">
                <a:latin typeface="Calibri" pitchFamily="34" charset="0"/>
              </a:rPr>
              <a:t>National law in virtually all countries protects IPR.</a:t>
            </a:r>
          </a:p>
        </p:txBody>
      </p:sp>
      <p:sp>
        <p:nvSpPr>
          <p:cNvPr id="7"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45057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Copyrights </a:t>
            </a:r>
            <a:endParaRPr lang="en-US" dirty="0"/>
          </a:p>
        </p:txBody>
      </p:sp>
      <p:sp>
        <p:nvSpPr>
          <p:cNvPr id="3" name="Content Placeholder 2"/>
          <p:cNvSpPr>
            <a:spLocks noGrp="1"/>
          </p:cNvSpPr>
          <p:nvPr>
            <p:ph idx="1"/>
          </p:nvPr>
        </p:nvSpPr>
        <p:spPr/>
        <p:txBody>
          <a:bodyPr/>
          <a:lstStyle/>
          <a:p>
            <a:r>
              <a:rPr lang="en-US" dirty="0"/>
              <a:t>Copyright is a form of protection provided by the law for an original and creative work of an individual or a juristic person. </a:t>
            </a:r>
          </a:p>
          <a:p>
            <a:endParaRPr lang="en-US" dirty="0">
              <a:latin typeface="Calibri" pitchFamily="34" charset="0"/>
            </a:endParaRPr>
          </a:p>
          <a:p>
            <a:r>
              <a:rPr lang="en-US" dirty="0">
                <a:solidFill>
                  <a:srgbClr val="003E72"/>
                </a:solidFill>
                <a:latin typeface="Calibri" pitchFamily="34" charset="0"/>
              </a:rPr>
              <a:t>Protection for authors of original work whether </a:t>
            </a:r>
            <a:r>
              <a:rPr lang="en-US" b="1" dirty="0">
                <a:solidFill>
                  <a:srgbClr val="003E72"/>
                </a:solidFill>
                <a:latin typeface="Calibri" pitchFamily="34" charset="0"/>
              </a:rPr>
              <a:t>published or unpublished</a:t>
            </a:r>
          </a:p>
          <a:p>
            <a:endParaRPr lang="en-US" u="sng" dirty="0">
              <a:solidFill>
                <a:srgbClr val="003E72"/>
              </a:solidFill>
              <a:latin typeface="Calibri" pitchFamily="34" charset="0"/>
            </a:endParaRPr>
          </a:p>
          <a:p>
            <a:r>
              <a:rPr lang="en-US" dirty="0">
                <a:solidFill>
                  <a:srgbClr val="003E72"/>
                </a:solidFill>
                <a:latin typeface="Calibri" pitchFamily="34" charset="0"/>
              </a:rPr>
              <a:t>Copyright arises </a:t>
            </a:r>
            <a:r>
              <a:rPr lang="en-US" b="1" dirty="0">
                <a:solidFill>
                  <a:srgbClr val="003E72"/>
                </a:solidFill>
                <a:latin typeface="Calibri" pitchFamily="34" charset="0"/>
              </a:rPr>
              <a:t>automatically</a:t>
            </a:r>
            <a:r>
              <a:rPr lang="en-US" dirty="0">
                <a:solidFill>
                  <a:srgbClr val="003E72"/>
                </a:solidFill>
                <a:latin typeface="Calibri" pitchFamily="34" charset="0"/>
              </a:rPr>
              <a:t> at the time of creation of eligible work</a:t>
            </a:r>
          </a:p>
          <a:p>
            <a:endParaRPr lang="en-US" dirty="0">
              <a:solidFill>
                <a:srgbClr val="003E72"/>
              </a:solidFill>
              <a:latin typeface="Calibri" pitchFamily="34" charset="0"/>
            </a:endParaRPr>
          </a:p>
          <a:p>
            <a:r>
              <a:rPr lang="en-US" b="1" dirty="0">
                <a:solidFill>
                  <a:srgbClr val="003E72"/>
                </a:solidFill>
                <a:latin typeface="Calibri" pitchFamily="34" charset="0"/>
              </a:rPr>
              <a:t>Registration</a:t>
            </a:r>
            <a:r>
              <a:rPr lang="en-US" dirty="0">
                <a:solidFill>
                  <a:srgbClr val="003E72"/>
                </a:solidFill>
                <a:latin typeface="Calibri" pitchFamily="34" charset="0"/>
              </a:rPr>
              <a:t> may be useful as evidence of ownership</a:t>
            </a:r>
            <a:endParaRPr lang="en-US" u="sng" dirty="0">
              <a:solidFill>
                <a:srgbClr val="003E72"/>
              </a:solidFill>
              <a:latin typeface="Calibri" pitchFamily="34" charset="0"/>
            </a:endParaRPr>
          </a:p>
          <a:p>
            <a:endParaRPr lang="en-US" dirty="0"/>
          </a:p>
        </p:txBody>
      </p:sp>
      <p:pic>
        <p:nvPicPr>
          <p:cNvPr id="4" name="Picture 1" descr="OpenTranslationTools-Licenses-354px_Copyright_serif-svg-en.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50" y="5219700"/>
            <a:ext cx="936625" cy="936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356501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r>
              <a:rPr lang="en-US" dirty="0">
                <a:latin typeface="Calibri" pitchFamily="34" charset="0"/>
              </a:rPr>
              <a:t>What is copyright?</a:t>
            </a:r>
          </a:p>
        </p:txBody>
      </p:sp>
      <p:sp>
        <p:nvSpPr>
          <p:cNvPr id="66562" name="Content Placeholder 2"/>
          <p:cNvSpPr>
            <a:spLocks noGrp="1"/>
          </p:cNvSpPr>
          <p:nvPr>
            <p:ph idx="1"/>
          </p:nvPr>
        </p:nvSpPr>
        <p:spPr/>
        <p:txBody>
          <a:bodyPr/>
          <a:lstStyle/>
          <a:p>
            <a:r>
              <a:rPr lang="en-US" sz="2800" dirty="0"/>
              <a:t>According to Section 6 of the Copyright Act, it includes:</a:t>
            </a:r>
          </a:p>
          <a:p>
            <a:pPr marL="0" indent="0">
              <a:buNone/>
            </a:pPr>
            <a:endParaRPr lang="en-US" sz="2800" dirty="0"/>
          </a:p>
          <a:p>
            <a:pPr lvl="1"/>
            <a:r>
              <a:rPr lang="en-US" dirty="0"/>
              <a:t>Literary, dramatic, artistic, musical, audio-visual, cinematographic, sound recording, and sound and video broadcasting work.</a:t>
            </a:r>
          </a:p>
          <a:p>
            <a:pPr lvl="1"/>
            <a:endParaRPr lang="en-US" sz="2800" dirty="0"/>
          </a:p>
          <a:p>
            <a:pPr lvl="1"/>
            <a:r>
              <a:rPr lang="en-US" dirty="0"/>
              <a:t>Any other work in the literary, scientific, or artistic domain whatever may be the mode or form of its expression. </a:t>
            </a:r>
            <a:endParaRPr lang="en-GB" dirty="0"/>
          </a:p>
          <a:p>
            <a:pPr eaLnBrk="1" hangingPunct="1"/>
            <a:endParaRPr lang="en-US" dirty="0">
              <a:latin typeface="Calibri" pitchFamily="34" charset="0"/>
            </a:endParaRPr>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137362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US" dirty="0">
                <a:latin typeface="Calibri" pitchFamily="34" charset="0"/>
              </a:rPr>
              <a:t>What is not copyright</a:t>
            </a:r>
          </a:p>
        </p:txBody>
      </p:sp>
      <p:sp>
        <p:nvSpPr>
          <p:cNvPr id="75778" name="Content Placeholder 2"/>
          <p:cNvSpPr>
            <a:spLocks noGrp="1"/>
          </p:cNvSpPr>
          <p:nvPr>
            <p:ph idx="1"/>
          </p:nvPr>
        </p:nvSpPr>
        <p:spPr>
          <a:xfrm>
            <a:off x="107950" y="1628775"/>
            <a:ext cx="8374063" cy="4067175"/>
          </a:xfrm>
        </p:spPr>
        <p:txBody>
          <a:bodyPr/>
          <a:lstStyle/>
          <a:p>
            <a:pPr marL="514800" indent="-457200">
              <a:lnSpc>
                <a:spcPts val="2863"/>
              </a:lnSpc>
            </a:pPr>
            <a:r>
              <a:rPr lang="en-US" sz="3000" dirty="0"/>
              <a:t>The Act specifically excludes copyright protection for: </a:t>
            </a:r>
          </a:p>
          <a:p>
            <a:pPr marL="514800" indent="-457200">
              <a:lnSpc>
                <a:spcPts val="2863"/>
              </a:lnSpc>
            </a:pPr>
            <a:endParaRPr lang="en-US" sz="3000" dirty="0"/>
          </a:p>
          <a:p>
            <a:pPr lvl="1">
              <a:lnSpc>
                <a:spcPts val="2863"/>
              </a:lnSpc>
            </a:pPr>
            <a:r>
              <a:rPr lang="en-US" dirty="0"/>
              <a:t>Any idea, procedure, process, system, method of use or operation, concept, principle, discovery, scientific theory, or mathematical theory</a:t>
            </a:r>
          </a:p>
          <a:p>
            <a:pPr lvl="1">
              <a:lnSpc>
                <a:spcPts val="2863"/>
              </a:lnSpc>
            </a:pPr>
            <a:endParaRPr lang="en-US" dirty="0"/>
          </a:p>
          <a:p>
            <a:pPr lvl="1">
              <a:lnSpc>
                <a:spcPts val="2863"/>
              </a:lnSpc>
            </a:pPr>
            <a:r>
              <a:rPr lang="en-US" dirty="0"/>
              <a:t>Laws, official decisions, and mere news of the day</a:t>
            </a:r>
            <a:endParaRPr lang="en-US" dirty="0">
              <a:latin typeface="Calibri" pitchFamily="34" charset="0"/>
              <a:ea typeface="Calibri" pitchFamily="34" charset="0"/>
              <a:cs typeface="Calibri" pitchFamily="34" charset="0"/>
            </a:endParaRPr>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326536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idx="1"/>
          </p:nvPr>
        </p:nvSpPr>
        <p:spPr>
          <a:xfrm>
            <a:off x="395288" y="1412875"/>
            <a:ext cx="7848600" cy="5105400"/>
          </a:xfrm>
        </p:spPr>
        <p:txBody>
          <a:bodyPr/>
          <a:lstStyle/>
          <a:p>
            <a:pPr>
              <a:lnSpc>
                <a:spcPct val="150000"/>
              </a:lnSpc>
              <a:defRPr/>
            </a:pPr>
            <a:r>
              <a:rPr lang="en-US" b="1" dirty="0">
                <a:latin typeface="Calibri" charset="0"/>
                <a:ea typeface="ＭＳ Ｐゴシック" charset="0"/>
              </a:rPr>
              <a:t>Protection</a:t>
            </a:r>
            <a:r>
              <a:rPr lang="en-US" dirty="0">
                <a:latin typeface="Calibri" charset="0"/>
                <a:ea typeface="ＭＳ Ｐゴシック" charset="0"/>
              </a:rPr>
              <a:t>: life of the author + 50 years</a:t>
            </a:r>
          </a:p>
          <a:p>
            <a:pPr>
              <a:lnSpc>
                <a:spcPts val="4460"/>
              </a:lnSpc>
              <a:defRPr/>
            </a:pPr>
            <a:r>
              <a:rPr lang="en-US" dirty="0">
                <a:ea typeface="Calibri"/>
              </a:rPr>
              <a:t>The owner of copyright has the </a:t>
            </a:r>
            <a:r>
              <a:rPr lang="en-US" b="1" dirty="0">
                <a:ea typeface="Calibri"/>
              </a:rPr>
              <a:t>exclusive rights </a:t>
            </a:r>
            <a:r>
              <a:rPr lang="en-US" dirty="0">
                <a:ea typeface="Calibri"/>
              </a:rPr>
              <a:t>of :</a:t>
            </a:r>
          </a:p>
          <a:p>
            <a:pPr marL="742500" lvl="1" indent="-342900">
              <a:lnSpc>
                <a:spcPts val="4460"/>
              </a:lnSpc>
              <a:defRPr/>
            </a:pPr>
            <a:r>
              <a:rPr lang="en-US" dirty="0"/>
              <a:t>Right to reproduction </a:t>
            </a:r>
          </a:p>
          <a:p>
            <a:pPr marL="742500" lvl="1" indent="-342900">
              <a:lnSpc>
                <a:spcPts val="4460"/>
              </a:lnSpc>
              <a:defRPr/>
            </a:pPr>
            <a:r>
              <a:rPr lang="en-US" dirty="0"/>
              <a:t>Right to adaptation </a:t>
            </a:r>
          </a:p>
          <a:p>
            <a:pPr marL="742500" lvl="1" indent="-342900">
              <a:lnSpc>
                <a:spcPts val="4460"/>
              </a:lnSpc>
              <a:defRPr/>
            </a:pPr>
            <a:r>
              <a:rPr lang="en-US" dirty="0"/>
              <a:t>Right to make the work available to public</a:t>
            </a:r>
            <a:r>
              <a:rPr lang="en-GB" dirty="0"/>
              <a:t> </a:t>
            </a:r>
            <a:endParaRPr lang="en-US" dirty="0"/>
          </a:p>
          <a:p>
            <a:pPr marL="742500" lvl="1" indent="-342900">
              <a:lnSpc>
                <a:spcPts val="4460"/>
              </a:lnSpc>
              <a:defRPr/>
            </a:pPr>
            <a:r>
              <a:rPr lang="en-US" dirty="0"/>
              <a:t>Right to license the work </a:t>
            </a:r>
            <a:endParaRPr lang="en-US" sz="1400" dirty="0"/>
          </a:p>
        </p:txBody>
      </p:sp>
      <p:sp>
        <p:nvSpPr>
          <p:cNvPr id="4" name="Title 1"/>
          <p:cNvSpPr txBox="1">
            <a:spLocks/>
          </p:cNvSpPr>
          <p:nvPr/>
        </p:nvSpPr>
        <p:spPr bwMode="auto">
          <a:xfrm>
            <a:off x="384175" y="228600"/>
            <a:ext cx="8375650" cy="423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3600" b="0">
                <a:solidFill>
                  <a:srgbClr val="FFFFFF"/>
                </a:solidFill>
                <a:latin typeface="Calibri"/>
                <a:ea typeface="MS PGothic" pitchFamily="34" charset="-128"/>
                <a:cs typeface="Calibri"/>
              </a:defRPr>
            </a:lvl1pPr>
            <a:lvl2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2pPr>
            <a:lvl3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3pPr>
            <a:lvl4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4pPr>
            <a:lvl5pPr algn="l" rtl="0" eaLnBrk="1" fontAlgn="base" hangingPunct="1">
              <a:spcBef>
                <a:spcPct val="0"/>
              </a:spcBef>
              <a:spcAft>
                <a:spcPct val="0"/>
              </a:spcAft>
              <a:defRPr sz="2800" b="1">
                <a:solidFill>
                  <a:srgbClr val="FFFFFF"/>
                </a:solidFill>
                <a:latin typeface="Calibri" charset="0"/>
                <a:ea typeface="MS PGothic" pitchFamily="34" charset="-128"/>
                <a:cs typeface="Calibri"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a:lstStyle>
          <a:p>
            <a:r>
              <a:rPr lang="en-US" dirty="0">
                <a:latin typeface="Calibri" pitchFamily="34" charset="0"/>
              </a:rPr>
              <a:t>Copyright Protection</a:t>
            </a:r>
          </a:p>
        </p:txBody>
      </p:sp>
      <p:sp>
        <p:nvSpPr>
          <p:cNvPr id="5"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314893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Infringement</a:t>
            </a:r>
            <a:br>
              <a:rPr lang="en-GB" dirty="0"/>
            </a:br>
            <a:endParaRPr lang="en-US" dirty="0"/>
          </a:p>
        </p:txBody>
      </p:sp>
      <p:sp>
        <p:nvSpPr>
          <p:cNvPr id="3" name="Content Placeholder 2"/>
          <p:cNvSpPr>
            <a:spLocks noGrp="1"/>
          </p:cNvSpPr>
          <p:nvPr>
            <p:ph idx="1"/>
          </p:nvPr>
        </p:nvSpPr>
        <p:spPr/>
        <p:txBody>
          <a:bodyPr/>
          <a:lstStyle/>
          <a:p>
            <a:r>
              <a:rPr lang="en-US" dirty="0"/>
              <a:t>Copyright violation occurs whenever somebody exercises, without permission, the rights exclusively reserved for the copyright owner. </a:t>
            </a:r>
          </a:p>
          <a:p>
            <a:endParaRPr lang="en-US" dirty="0"/>
          </a:p>
          <a:p>
            <a:r>
              <a:rPr lang="en-US" dirty="0"/>
              <a:t>Types of infringement:</a:t>
            </a:r>
          </a:p>
          <a:p>
            <a:pPr marL="742500" lvl="1" indent="-342900"/>
            <a:r>
              <a:rPr lang="en-US" dirty="0"/>
              <a:t>Reproduction</a:t>
            </a:r>
          </a:p>
          <a:p>
            <a:pPr marL="742500" lvl="1" indent="-342900"/>
            <a:r>
              <a:rPr lang="en-US" dirty="0"/>
              <a:t>Adaptation </a:t>
            </a:r>
          </a:p>
          <a:p>
            <a:pPr marL="742500" lvl="1" indent="-342900"/>
            <a:r>
              <a:rPr lang="en-US" dirty="0"/>
              <a:t>Communication to the public</a:t>
            </a:r>
          </a:p>
        </p:txBody>
      </p:sp>
      <p:sp>
        <p:nvSpPr>
          <p:cNvPr id="4"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128343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dirty="0">
                <a:latin typeface="Calibri" pitchFamily="34" charset="0"/>
              </a:rPr>
              <a:t>Fair Use</a:t>
            </a:r>
          </a:p>
        </p:txBody>
      </p:sp>
      <p:sp>
        <p:nvSpPr>
          <p:cNvPr id="79874" name="Content Placeholder 2"/>
          <p:cNvSpPr>
            <a:spLocks noGrp="1"/>
          </p:cNvSpPr>
          <p:nvPr>
            <p:ph idx="1"/>
          </p:nvPr>
        </p:nvSpPr>
        <p:spPr>
          <a:xfrm>
            <a:off x="323850" y="1676400"/>
            <a:ext cx="4968875" cy="4114800"/>
          </a:xfrm>
        </p:spPr>
        <p:txBody>
          <a:bodyPr/>
          <a:lstStyle/>
          <a:p>
            <a:pPr marL="457200" indent="-457200">
              <a:lnSpc>
                <a:spcPts val="2375"/>
              </a:lnSpc>
              <a:buAutoNum type="arabicPeriod"/>
            </a:pPr>
            <a:r>
              <a:rPr lang="en-US" dirty="0"/>
              <a:t>Personal, family and relatives’ use</a:t>
            </a:r>
          </a:p>
          <a:p>
            <a:pPr marL="457200" indent="-457200">
              <a:lnSpc>
                <a:spcPts val="2375"/>
              </a:lnSpc>
              <a:buAutoNum type="arabicPeriod"/>
            </a:pPr>
            <a:endParaRPr lang="en-US" dirty="0"/>
          </a:p>
          <a:p>
            <a:pPr marL="457200" indent="-457200">
              <a:lnSpc>
                <a:spcPts val="2375"/>
              </a:lnSpc>
              <a:buAutoNum type="arabicPeriod"/>
            </a:pPr>
            <a:r>
              <a:rPr lang="en-US" dirty="0"/>
              <a:t>Use for research, educational purposes, teaching and studying</a:t>
            </a:r>
          </a:p>
          <a:p>
            <a:pPr marL="457200" indent="-457200">
              <a:lnSpc>
                <a:spcPts val="2375"/>
              </a:lnSpc>
              <a:buAutoNum type="arabicPeriod"/>
            </a:pPr>
            <a:endParaRPr lang="en-US" dirty="0"/>
          </a:p>
          <a:p>
            <a:pPr marL="457200" indent="-457200">
              <a:lnSpc>
                <a:spcPts val="2375"/>
              </a:lnSpc>
              <a:buAutoNum type="arabicPeriod"/>
            </a:pPr>
            <a:r>
              <a:rPr lang="en-US" dirty="0"/>
              <a:t>Judicial and administrative proceedings</a:t>
            </a:r>
          </a:p>
          <a:p>
            <a:pPr marL="457200" indent="-457200">
              <a:lnSpc>
                <a:spcPts val="2375"/>
              </a:lnSpc>
              <a:buAutoNum type="arabicPeriod"/>
            </a:pPr>
            <a:endParaRPr lang="en-US" dirty="0"/>
          </a:p>
          <a:p>
            <a:pPr marL="457200" indent="-457200">
              <a:lnSpc>
                <a:spcPts val="2375"/>
              </a:lnSpc>
              <a:buAutoNum type="arabicPeriod"/>
            </a:pPr>
            <a:r>
              <a:rPr lang="en-US" dirty="0"/>
              <a:t>Comment, criticism, and news reporting with acknowledgement of authorship</a:t>
            </a:r>
            <a:r>
              <a:rPr lang="en-GB" dirty="0"/>
              <a:t> </a:t>
            </a:r>
            <a:endParaRPr lang="en-US" dirty="0"/>
          </a:p>
          <a:p>
            <a:pPr marL="457200" indent="-457200">
              <a:lnSpc>
                <a:spcPts val="2375"/>
              </a:lnSpc>
              <a:buAutoNum type="arabicPeriod"/>
            </a:pPr>
            <a:endParaRPr lang="en-US" sz="2400" dirty="0">
              <a:latin typeface="Calibri" pitchFamily="34" charset="0"/>
            </a:endParaRPr>
          </a:p>
        </p:txBody>
      </p:sp>
      <p:sp>
        <p:nvSpPr>
          <p:cNvPr id="3" name="Right Bracket 2"/>
          <p:cNvSpPr>
            <a:spLocks/>
          </p:cNvSpPr>
          <p:nvPr/>
        </p:nvSpPr>
        <p:spPr bwMode="auto">
          <a:xfrm>
            <a:off x="5292725" y="1412875"/>
            <a:ext cx="142875" cy="4752975"/>
          </a:xfrm>
          <a:prstGeom prst="rightBracket">
            <a:avLst>
              <a:gd name="adj" fmla="val 8317"/>
            </a:avLst>
          </a:prstGeom>
          <a:noFill/>
          <a:ln w="28575">
            <a:solidFill>
              <a:schemeClr val="tx1"/>
            </a:solidFill>
            <a:round/>
            <a:headEnd/>
            <a:tailEnd/>
          </a:ln>
          <a:effectLst>
            <a:outerShdw blurRad="40000" dist="20000" dir="5400000" rotWithShape="0">
              <a:srgbClr val="808080">
                <a:alpha val="37999"/>
              </a:srgbClr>
            </a:outerShdw>
          </a:effectLst>
          <a:extLst>
            <a:ext uri="{909E8E84-426E-40dd-AFC4-6F175D3DCCD1}">
              <a14:hiddenFill xmlns="" xmlns:a14="http://schemas.microsoft.com/office/drawing/2010/main">
                <a:solidFill>
                  <a:srgbClr val="FFFFFF"/>
                </a:solidFill>
              </a14:hiddenFill>
            </a:ext>
          </a:extLst>
        </p:spPr>
        <p:txBody>
          <a:bodyPr anchor="ctr"/>
          <a:lstStyle/>
          <a:p>
            <a:pPr algn="ctr" fontAlgn="base">
              <a:spcBef>
                <a:spcPct val="0"/>
              </a:spcBef>
              <a:spcAft>
                <a:spcPct val="0"/>
              </a:spcAft>
              <a:defRPr/>
            </a:pPr>
            <a:endParaRPr lang="en-US" sz="1800">
              <a:solidFill>
                <a:srgbClr val="003E72"/>
              </a:solidFill>
              <a:ea typeface="MS PGothic" pitchFamily="34" charset="-128"/>
            </a:endParaRPr>
          </a:p>
        </p:txBody>
      </p:sp>
      <p:sp>
        <p:nvSpPr>
          <p:cNvPr id="8" name="Content Placeholder 2"/>
          <p:cNvSpPr txBox="1">
            <a:spLocks/>
          </p:cNvSpPr>
          <p:nvPr/>
        </p:nvSpPr>
        <p:spPr bwMode="auto">
          <a:xfrm>
            <a:off x="5713413" y="2284413"/>
            <a:ext cx="3179762" cy="3016250"/>
          </a:xfrm>
          <a:prstGeom prst="rect">
            <a:avLst/>
          </a:prstGeom>
          <a:ln>
            <a:noFill/>
          </a:ln>
          <a:extLst>
            <a:ext uri="{FAA26D3D-D897-4be2-8F04-BA451C77F1D7}">
              <ma14:placeholderFlag xmlns="" xmlns:ma14="http://schemas.microsoft.com/office/mac/drawingml/2011/main" val="1"/>
            </a:ext>
          </a:extLst>
        </p:spPr>
        <p:style>
          <a:lnRef idx="2">
            <a:schemeClr val="accent3"/>
          </a:lnRef>
          <a:fillRef idx="1">
            <a:schemeClr val="lt1"/>
          </a:fillRef>
          <a:effectRef idx="0">
            <a:schemeClr val="accent3"/>
          </a:effectRef>
          <a:fontRef idx="minor">
            <a:schemeClr val="dk1"/>
          </a:fontRef>
        </p:style>
        <p:txBody>
          <a:bodyPr lIns="0" tIns="0" rIns="0" bIns="0"/>
          <a:lstStyle>
            <a:lvl1pPr marL="269875" indent="-269875" algn="just" rtl="0" eaLnBrk="0" fontAlgn="base" hangingPunct="0">
              <a:spcBef>
                <a:spcPct val="0"/>
              </a:spcBef>
              <a:spcAft>
                <a:spcPct val="75000"/>
              </a:spcAft>
              <a:buChar char="•"/>
              <a:defRPr sz="2800" b="1">
                <a:solidFill>
                  <a:schemeClr val="tx1"/>
                </a:solidFill>
                <a:latin typeface="Calibri"/>
                <a:ea typeface="ＭＳ Ｐゴシック" charset="0"/>
                <a:cs typeface="Calibri"/>
              </a:defRPr>
            </a:lvl1pPr>
            <a:lvl2pPr marL="538163" indent="-266700" algn="just" rtl="0" eaLnBrk="0" fontAlgn="base" hangingPunct="0">
              <a:spcBef>
                <a:spcPct val="0"/>
              </a:spcBef>
              <a:spcAft>
                <a:spcPct val="75000"/>
              </a:spcAft>
              <a:buChar char="•"/>
              <a:defRPr sz="2800" b="1">
                <a:solidFill>
                  <a:schemeClr val="tx1"/>
                </a:solidFill>
                <a:latin typeface="Calibri"/>
                <a:ea typeface="Calibri"/>
                <a:cs typeface="Calibri"/>
              </a:defRPr>
            </a:lvl2pPr>
            <a:lvl3pPr marL="809625" indent="-269875" algn="just" rtl="0" eaLnBrk="0" fontAlgn="base" hangingPunct="0">
              <a:spcBef>
                <a:spcPct val="0"/>
              </a:spcBef>
              <a:spcAft>
                <a:spcPct val="75000"/>
              </a:spcAft>
              <a:buChar char="•"/>
              <a:defRPr sz="2800" b="1">
                <a:solidFill>
                  <a:schemeClr val="tx1"/>
                </a:solidFill>
                <a:latin typeface="Calibri"/>
                <a:ea typeface="Calibri"/>
                <a:cs typeface="Calibri"/>
              </a:defRPr>
            </a:lvl3pPr>
            <a:lvl4pPr marL="1079500" indent="-268288" algn="just" rtl="0" eaLnBrk="0" fontAlgn="base" hangingPunct="0">
              <a:spcBef>
                <a:spcPct val="0"/>
              </a:spcBef>
              <a:spcAft>
                <a:spcPct val="75000"/>
              </a:spcAft>
              <a:buChar char="•"/>
              <a:defRPr sz="2800" b="1">
                <a:solidFill>
                  <a:schemeClr val="tx1"/>
                </a:solidFill>
                <a:latin typeface="Calibri"/>
                <a:ea typeface="Calibri"/>
                <a:cs typeface="Calibri"/>
              </a:defRPr>
            </a:lvl4pPr>
            <a:lvl5pPr marL="1350963" indent="-269875" algn="just" rtl="0" eaLnBrk="0" fontAlgn="base" hangingPunct="0">
              <a:spcBef>
                <a:spcPct val="0"/>
              </a:spcBef>
              <a:spcAft>
                <a:spcPct val="75000"/>
              </a:spcAft>
              <a:buChar char="•"/>
              <a:defRPr sz="2800" b="1">
                <a:solidFill>
                  <a:schemeClr val="tx1"/>
                </a:solidFill>
                <a:latin typeface="Calibri"/>
                <a:ea typeface="Calibri"/>
                <a:cs typeface="Calibri"/>
              </a:defRPr>
            </a:lvl5pPr>
            <a:lvl6pPr marL="1808163" indent="-269875" algn="l" rtl="0" eaLnBrk="1" fontAlgn="base" hangingPunct="1">
              <a:spcBef>
                <a:spcPct val="0"/>
              </a:spcBef>
              <a:spcAft>
                <a:spcPct val="75000"/>
              </a:spcAft>
              <a:buChar char="•"/>
              <a:defRPr sz="2000">
                <a:solidFill>
                  <a:schemeClr val="tx1"/>
                </a:solidFill>
                <a:latin typeface="+mn-lt"/>
              </a:defRPr>
            </a:lvl6pPr>
            <a:lvl7pPr marL="2265363" indent="-269875" algn="l" rtl="0" eaLnBrk="1" fontAlgn="base" hangingPunct="1">
              <a:spcBef>
                <a:spcPct val="0"/>
              </a:spcBef>
              <a:spcAft>
                <a:spcPct val="75000"/>
              </a:spcAft>
              <a:buChar char="•"/>
              <a:defRPr sz="2000">
                <a:solidFill>
                  <a:schemeClr val="tx1"/>
                </a:solidFill>
                <a:latin typeface="+mn-lt"/>
              </a:defRPr>
            </a:lvl7pPr>
            <a:lvl8pPr marL="2722563" indent="-269875" algn="l" rtl="0" eaLnBrk="1" fontAlgn="base" hangingPunct="1">
              <a:spcBef>
                <a:spcPct val="0"/>
              </a:spcBef>
              <a:spcAft>
                <a:spcPct val="75000"/>
              </a:spcAft>
              <a:buChar char="•"/>
              <a:defRPr sz="2000">
                <a:solidFill>
                  <a:schemeClr val="tx1"/>
                </a:solidFill>
                <a:latin typeface="+mn-lt"/>
              </a:defRPr>
            </a:lvl8pPr>
            <a:lvl9pPr marL="3179763" indent="-269875" algn="l" rtl="0" eaLnBrk="1" fontAlgn="base" hangingPunct="1">
              <a:spcBef>
                <a:spcPct val="0"/>
              </a:spcBef>
              <a:spcAft>
                <a:spcPct val="75000"/>
              </a:spcAft>
              <a:buChar char="•"/>
              <a:defRPr sz="2000">
                <a:solidFill>
                  <a:schemeClr val="tx1"/>
                </a:solidFill>
                <a:latin typeface="+mn-lt"/>
              </a:defRPr>
            </a:lvl9pPr>
          </a:lstStyle>
          <a:p>
            <a:pPr marL="0" indent="0" eaLnBrk="1" hangingPunct="1">
              <a:buFont typeface="Wingdings" charset="0"/>
              <a:buNone/>
              <a:defRPr/>
            </a:pPr>
            <a:r>
              <a:rPr lang="en-GB" sz="2400" b="0" dirty="0">
                <a:solidFill>
                  <a:srgbClr val="003E72"/>
                </a:solidFill>
                <a:ea typeface="Calibri"/>
              </a:rPr>
              <a:t>Only if such acts do not </a:t>
            </a:r>
            <a:r>
              <a:rPr lang="en-GB" sz="2400" dirty="0">
                <a:solidFill>
                  <a:srgbClr val="003E72"/>
                </a:solidFill>
                <a:ea typeface="Calibri"/>
              </a:rPr>
              <a:t>conflict</a:t>
            </a:r>
            <a:r>
              <a:rPr lang="en-GB" sz="2400" b="0" dirty="0">
                <a:solidFill>
                  <a:srgbClr val="003E72"/>
                </a:solidFill>
                <a:ea typeface="Calibri"/>
              </a:rPr>
              <a:t> with the normal exploitation of the copyright work and do not unreasonably </a:t>
            </a:r>
            <a:r>
              <a:rPr lang="en-GB" sz="2400" dirty="0">
                <a:solidFill>
                  <a:srgbClr val="003E72"/>
                </a:solidFill>
                <a:ea typeface="Calibri"/>
              </a:rPr>
              <a:t>prejudice</a:t>
            </a:r>
            <a:r>
              <a:rPr lang="en-GB" sz="2400" b="0" dirty="0">
                <a:solidFill>
                  <a:srgbClr val="003E72"/>
                </a:solidFill>
                <a:ea typeface="Calibri"/>
              </a:rPr>
              <a:t> the legitimate interests of the rights holder;</a:t>
            </a:r>
          </a:p>
        </p:txBody>
      </p:sp>
      <p:sp>
        <p:nvSpPr>
          <p:cNvPr id="6" name="Rectangle 5"/>
          <p:cNvSpPr>
            <a:spLocks noChangeArrowheads="1"/>
          </p:cNvSpPr>
          <p:nvPr/>
        </p:nvSpPr>
        <p:spPr bwMode="auto">
          <a:xfrm>
            <a:off x="5651500" y="2205038"/>
            <a:ext cx="3384550" cy="3168650"/>
          </a:xfrm>
          <a:prstGeom prst="rect">
            <a:avLst/>
          </a:prstGeom>
          <a:noFill/>
          <a:ln w="57150">
            <a:solidFill>
              <a:schemeClr val="tx1"/>
            </a:solidFill>
            <a:prstDash val="dot"/>
            <a:miter lim="800000"/>
            <a:headEnd/>
            <a:tailEnd/>
          </a:ln>
          <a:effectLst>
            <a:outerShdw blurRad="40000" dist="23000" dir="5400000" rotWithShape="0">
              <a:srgbClr val="808080">
                <a:alpha val="34999"/>
              </a:srgbClr>
            </a:outerShdw>
          </a:effectLst>
          <a:extLst>
            <a:ext uri="{909E8E84-426E-40dd-AFC4-6F175D3DCCD1}">
              <a14:hiddenFill xmlns="" xmlns:a14="http://schemas.microsoft.com/office/drawing/2010/main">
                <a:solidFill>
                  <a:srgbClr val="FFFFFF"/>
                </a:solidFill>
              </a14:hiddenFill>
            </a:ext>
          </a:extLst>
        </p:spPr>
        <p:txBody>
          <a:bodyPr anchor="ctr"/>
          <a:lstStyle/>
          <a:p>
            <a:pPr algn="ctr" fontAlgn="base">
              <a:spcBef>
                <a:spcPct val="0"/>
              </a:spcBef>
              <a:spcAft>
                <a:spcPct val="0"/>
              </a:spcAft>
              <a:defRPr/>
            </a:pPr>
            <a:endParaRPr lang="en-US" sz="1800">
              <a:solidFill>
                <a:srgbClr val="FFFFFF"/>
              </a:solidFill>
              <a:ea typeface="MS PGothic" pitchFamily="34" charset="-128"/>
            </a:endParaRPr>
          </a:p>
        </p:txBody>
      </p:sp>
      <p:sp>
        <p:nvSpPr>
          <p:cNvPr id="7"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310950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itchFamily="34" charset="0"/>
              </a:rPr>
              <a:t>What is a Patent?</a:t>
            </a:r>
            <a:endParaRPr lang="en-US" dirty="0"/>
          </a:p>
        </p:txBody>
      </p:sp>
      <p:sp>
        <p:nvSpPr>
          <p:cNvPr id="3" name="Content Placeholder 2"/>
          <p:cNvSpPr>
            <a:spLocks noGrp="1"/>
          </p:cNvSpPr>
          <p:nvPr>
            <p:ph idx="1"/>
          </p:nvPr>
        </p:nvSpPr>
        <p:spPr/>
        <p:txBody>
          <a:bodyPr/>
          <a:lstStyle/>
          <a:p>
            <a:r>
              <a:rPr lang="en-US" dirty="0"/>
              <a:t>A temporary monopoly given by the government to the inventor for the </a:t>
            </a:r>
            <a:r>
              <a:rPr lang="en-US" b="1" dirty="0"/>
              <a:t>exclusive use </a:t>
            </a:r>
            <a:r>
              <a:rPr lang="en-US" dirty="0"/>
              <a:t>of an invention or a design. </a:t>
            </a:r>
          </a:p>
          <a:p>
            <a:pPr marL="0" indent="0">
              <a:buNone/>
            </a:pPr>
            <a:endParaRPr lang="en-US" dirty="0"/>
          </a:p>
          <a:p>
            <a:r>
              <a:rPr lang="en-US" dirty="0"/>
              <a:t>Patents preclude others, during the validity of the patent, from making, using, or selling the invention without permission.</a:t>
            </a:r>
            <a:endParaRPr lang="en-GB" dirty="0"/>
          </a:p>
          <a:p>
            <a:endParaRPr lang="en-US" dirty="0"/>
          </a:p>
        </p:txBody>
      </p:sp>
      <p:sp>
        <p:nvSpPr>
          <p:cNvPr id="6" name="Slide Number Placeholder 4"/>
          <p:cNvSpPr txBox="1">
            <a:spLocks/>
          </p:cNvSpPr>
          <p:nvPr/>
        </p:nvSpPr>
        <p:spPr>
          <a:xfrm>
            <a:off x="8001000" y="6400800"/>
            <a:ext cx="1143000" cy="457200"/>
          </a:xfrm>
          <a:prstGeom prst="rect">
            <a:avLst/>
          </a:prstGeom>
        </p:spPr>
        <p:txBody>
          <a:bodyPr/>
          <a:lstStyle>
            <a:defPPr>
              <a:defRPr lang="en-GB"/>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r>
              <a:rPr lang="en-US" dirty="0">
                <a:solidFill>
                  <a:schemeClr val="bg1"/>
                </a:solidFill>
              </a:rPr>
              <a:t>10-</a:t>
            </a:r>
            <a:fld id="{371251B7-68C7-6642-B148-612428CB3CD3}"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3523255917"/>
      </p:ext>
    </p:extLst>
  </p:cSld>
  <p:clrMapOvr>
    <a:masterClrMapping/>
  </p:clrMapOvr>
</p:sld>
</file>

<file path=ppt/theme/theme1.xml><?xml version="1.0" encoding="utf-8"?>
<a:theme xmlns:a="http://schemas.openxmlformats.org/drawingml/2006/main" name="Student">
  <a:themeElements>
    <a:clrScheme name="Custom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FFFFFF"/>
      </a:hlink>
      <a:folHlink>
        <a:srgbClr val="FFFF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2578</TotalTime>
  <Words>904</Words>
  <Application>Microsoft Macintosh PowerPoint</Application>
  <PresentationFormat>On-screen Show (4:3)</PresentationFormat>
  <Paragraphs>135</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Student</vt:lpstr>
      <vt:lpstr> INTELLECTUAL PROPERTY </vt:lpstr>
      <vt:lpstr>What is Intellectual Property?</vt:lpstr>
      <vt:lpstr>Copyrights </vt:lpstr>
      <vt:lpstr>What is copyright?</vt:lpstr>
      <vt:lpstr>What is not copyright</vt:lpstr>
      <vt:lpstr>PowerPoint Presentation</vt:lpstr>
      <vt:lpstr>Copyright Infringement </vt:lpstr>
      <vt:lpstr>Fair Use</vt:lpstr>
      <vt:lpstr>What is a Patent?</vt:lpstr>
      <vt:lpstr>Patentable Invention </vt:lpstr>
      <vt:lpstr>Invention Patent</vt:lpstr>
      <vt:lpstr>Utility Models</vt:lpstr>
      <vt:lpstr>Design Patent</vt:lpstr>
      <vt:lpstr>Trade Symbols</vt:lpstr>
      <vt:lpstr>Types of Trade Symbols</vt:lpstr>
      <vt:lpstr>Trade Secrets</vt:lpstr>
      <vt:lpstr>Q&amp;A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BUSINESS LAW</dc:title>
  <dc:creator>user</dc:creator>
  <cp:lastModifiedBy>Microsoft Office User</cp:lastModifiedBy>
  <cp:revision>140</cp:revision>
  <cp:lastPrinted>2013-09-19T04:16:06Z</cp:lastPrinted>
  <dcterms:created xsi:type="dcterms:W3CDTF">2015-03-09T06:03:55Z</dcterms:created>
  <dcterms:modified xsi:type="dcterms:W3CDTF">2023-05-02T04:24:08Z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